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96B5A-E013-4CD7-99F9-6B4C37B6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2122FA-B0D4-44AA-B091-0DBFC548C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98693-1655-4613-8139-931BCAB9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99DC6-F999-448A-95BF-9D4CFCE6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DF4E5-1748-44F6-AFC1-69F92FEB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CE9F-E65C-4E00-A83B-4634ACC5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F383A-D8EB-4E78-A27F-4E8F3D74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DFDBD-B22D-485A-89A4-0CC00237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0233D-79BD-4BE5-B8E4-CB8BAD11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00576-85FF-4CE5-B225-CFFAD082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7EB5E-CBAE-442F-852A-04C221FC2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27542-6475-49A8-A05A-E18F3238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4DF6C-A8E4-4AA4-AE2B-ADDFFEFC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6F81-D66B-4FA0-B487-E2A3DB38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1C03F-B334-42EC-ADD9-033B667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6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84A48-2624-47BD-BDFD-E50006CD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0D442-E05B-4E8C-8639-28F6BD6B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0F94E-4144-4CC9-82DA-A71077B2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5A10C-E9F5-4F81-8338-4D31830C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078A3-97A5-4472-B4E5-1FC32574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4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A7F91-0363-4069-B615-FCE94195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14FA0-32B5-401D-844A-E3DD3436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49246-92C2-4556-AFF0-47429354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0DE5B-3C0A-4301-BEB3-230F732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3260D-29C0-4AA0-9C03-AA6D0F42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5F9AC-71A5-4318-87E0-8D990D14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43CA0-78A3-47C2-9DFF-65EE734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04B13-3E89-406B-AE30-50D3CF820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DFDFC-9638-4E79-82EF-855C213E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A3033-CF70-4DFE-BA38-EDCDD6C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93318-0DFE-4B58-A9BD-8A9D5BE1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AFD08-D72A-4205-B2E8-EB680B3A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C3B27-FD39-473F-BBA3-2274D069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7F2F2-C400-4F73-9A75-F6445DE7D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80609F-5D0B-4C7E-902B-4BED03D1D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7327F-4099-4D2D-B2AD-AA967352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1E5AF-73EC-4229-B799-901CE7F9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E68A9-27D0-423A-B4BE-DBA263F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27C162-467F-482C-89ED-5FE875A0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3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819D4-B74E-4512-AA21-0EA332CD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73255-7F5F-45AB-B82E-787DC5CC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E942D-3BED-4E43-AEEA-B4E1D4E0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4DF03-49D6-4085-BDDD-B590B5E5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0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27BC7F-75C7-4AE8-9017-E8E9D206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A4FC5A-DACF-4614-8E12-E66AD4D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15BB6-4E71-4535-A08D-2BC6BF99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7CCBA-0F58-41AB-AF4B-8EC83ED1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8E281-40B9-4DAE-9389-F54EAF8D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C2DA5-1EF3-4579-BFC5-6E8DECEF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4D34E-75A4-408E-B43C-CEFE83C2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807F6-F0B8-4CE7-8C30-6AC9BFBC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8B147-6094-4FEE-B283-146219A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E5FB-65D5-48BC-8532-D082AFB4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F3CDD-EE52-4797-BEB9-83FCB903C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98509-6751-4B02-B472-48CB1138E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05DC9-0089-4D9F-8E19-A128790C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521B6-8D36-466F-892B-1D2062B4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F9C72-F9FB-4F30-8871-02C7469D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E662B-81D8-47D5-9C71-2B85C6AC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26E83-31A4-4CF2-B7BA-DB144AC4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D9DC5-7C60-42E4-A20A-7DE2F2935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4385-C815-4612-AC66-53217727F6B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33132-10DD-42CC-9EDF-408350D7F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5AA9B-13CF-451A-8B2F-ACFC305AA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B5EB-7570-49DF-8F42-9B34E09A4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上戴着戒指&#10;&#10;描述已自动生成">
            <a:extLst>
              <a:ext uri="{FF2B5EF4-FFF2-40B4-BE49-F238E27FC236}">
                <a16:creationId xmlns:a16="http://schemas.microsoft.com/office/drawing/2014/main" id="{8EA185F0-C700-4350-8FD4-E33775CB6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55" y="1233902"/>
            <a:ext cx="4017027" cy="4562916"/>
          </a:xfrm>
          <a:prstGeom prst="rect">
            <a:avLst/>
          </a:prstGeom>
        </p:spPr>
      </p:pic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70105EC7-B123-4D1C-BC12-BDB37D043A7F}"/>
              </a:ext>
            </a:extLst>
          </p:cNvPr>
          <p:cNvSpPr/>
          <p:nvPr/>
        </p:nvSpPr>
        <p:spPr>
          <a:xfrm>
            <a:off x="5646420" y="2065734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1EFF342-FE19-4B79-84E8-0EFBF209B9A9}"/>
              </a:ext>
            </a:extLst>
          </p:cNvPr>
          <p:cNvSpPr/>
          <p:nvPr/>
        </p:nvSpPr>
        <p:spPr>
          <a:xfrm>
            <a:off x="6252210" y="2167890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1BB5195B-5989-48A8-AADE-22FAACD666BD}"/>
              </a:ext>
            </a:extLst>
          </p:cNvPr>
          <p:cNvSpPr/>
          <p:nvPr/>
        </p:nvSpPr>
        <p:spPr>
          <a:xfrm>
            <a:off x="6682740" y="2590800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A7B2FC65-F8D2-4DC2-A8FB-2AD2846593F5}"/>
              </a:ext>
            </a:extLst>
          </p:cNvPr>
          <p:cNvSpPr/>
          <p:nvPr/>
        </p:nvSpPr>
        <p:spPr>
          <a:xfrm>
            <a:off x="6907530" y="3190875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43466671-A3E1-45BA-8760-658728CC6E75}"/>
              </a:ext>
            </a:extLst>
          </p:cNvPr>
          <p:cNvSpPr/>
          <p:nvPr/>
        </p:nvSpPr>
        <p:spPr>
          <a:xfrm>
            <a:off x="4589859" y="2786301"/>
            <a:ext cx="449580" cy="476250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2ED8964-03A7-46FF-8AED-7B6E01120E27}"/>
              </a:ext>
            </a:extLst>
          </p:cNvPr>
          <p:cNvSpPr/>
          <p:nvPr/>
        </p:nvSpPr>
        <p:spPr>
          <a:xfrm>
            <a:off x="4247516" y="3946524"/>
            <a:ext cx="1176972" cy="1266031"/>
          </a:xfrm>
          <a:prstGeom prst="flowChartConnector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卡通人物&#10;&#10;低可信度描述已自动生成">
            <a:extLst>
              <a:ext uri="{FF2B5EF4-FFF2-40B4-BE49-F238E27FC236}">
                <a16:creationId xmlns:a16="http://schemas.microsoft.com/office/drawing/2014/main" id="{C10E7A96-CBFD-49B4-ABA9-26A5AFF1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85" y="1424299"/>
            <a:ext cx="850463" cy="1111402"/>
          </a:xfrm>
          <a:prstGeom prst="rect">
            <a:avLst/>
          </a:prstGeom>
        </p:spPr>
      </p:pic>
      <p:pic>
        <p:nvPicPr>
          <p:cNvPr id="24" name="图片 23" descr="卡通人物&#10;&#10;中度可信度描述已自动生成">
            <a:extLst>
              <a:ext uri="{FF2B5EF4-FFF2-40B4-BE49-F238E27FC236}">
                <a16:creationId xmlns:a16="http://schemas.microsoft.com/office/drawing/2014/main" id="{15C0F230-5325-437A-B2DF-D3F6FF62B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74" y="4324770"/>
            <a:ext cx="643884" cy="365726"/>
          </a:xfrm>
          <a:prstGeom prst="rect">
            <a:avLst/>
          </a:prstGeom>
        </p:spPr>
      </p:pic>
      <p:pic>
        <p:nvPicPr>
          <p:cNvPr id="26" name="图片 25" descr="卡通人物&#10;&#10;中度可信度描述已自动生成">
            <a:extLst>
              <a:ext uri="{FF2B5EF4-FFF2-40B4-BE49-F238E27FC236}">
                <a16:creationId xmlns:a16="http://schemas.microsoft.com/office/drawing/2014/main" id="{6FD7F4E7-F577-43F9-94C8-C879242B0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6" y="1632623"/>
            <a:ext cx="780099" cy="1081874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575555-8E82-4117-B34C-68E9E4E71C16}"/>
              </a:ext>
            </a:extLst>
          </p:cNvPr>
          <p:cNvCxnSpPr>
            <a:cxnSpLocks/>
          </p:cNvCxnSpPr>
          <p:nvPr/>
        </p:nvCxnSpPr>
        <p:spPr>
          <a:xfrm flipH="1">
            <a:off x="6118229" y="1710000"/>
            <a:ext cx="33329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7CF68A9-B25E-4E9C-9347-0704DEBE93C9}"/>
              </a:ext>
            </a:extLst>
          </p:cNvPr>
          <p:cNvCxnSpPr>
            <a:cxnSpLocks/>
          </p:cNvCxnSpPr>
          <p:nvPr/>
        </p:nvCxnSpPr>
        <p:spPr>
          <a:xfrm flipH="1">
            <a:off x="5514975" y="1620000"/>
            <a:ext cx="393620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ED2103B-7243-4E64-AB7D-7D63CE2D9B4A}"/>
              </a:ext>
            </a:extLst>
          </p:cNvPr>
          <p:cNvCxnSpPr>
            <a:cxnSpLocks/>
          </p:cNvCxnSpPr>
          <p:nvPr/>
        </p:nvCxnSpPr>
        <p:spPr>
          <a:xfrm flipH="1">
            <a:off x="6972468" y="1813646"/>
            <a:ext cx="2478713" cy="39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5EF25BF-0D57-4F41-AB73-23065879380A}"/>
              </a:ext>
            </a:extLst>
          </p:cNvPr>
          <p:cNvCxnSpPr>
            <a:cxnSpLocks/>
          </p:cNvCxnSpPr>
          <p:nvPr/>
        </p:nvCxnSpPr>
        <p:spPr>
          <a:xfrm flipH="1">
            <a:off x="7447359" y="1903645"/>
            <a:ext cx="200382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9688782-88D7-4E36-A1D2-B33CAC87A86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814649" y="1608138"/>
            <a:ext cx="710632" cy="11781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CCEDB3A-BE4E-45EB-BED9-1E36C268E8B5}"/>
              </a:ext>
            </a:extLst>
          </p:cNvPr>
          <p:cNvCxnSpPr>
            <a:cxnSpLocks/>
          </p:cNvCxnSpPr>
          <p:nvPr/>
        </p:nvCxnSpPr>
        <p:spPr>
          <a:xfrm flipH="1">
            <a:off x="5925741" y="1702807"/>
            <a:ext cx="207982" cy="3807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97D75C0-82E6-4942-B717-69E728BC9618}"/>
              </a:ext>
            </a:extLst>
          </p:cNvPr>
          <p:cNvCxnSpPr>
            <a:cxnSpLocks/>
          </p:cNvCxnSpPr>
          <p:nvPr/>
        </p:nvCxnSpPr>
        <p:spPr>
          <a:xfrm flipH="1">
            <a:off x="6641544" y="1800000"/>
            <a:ext cx="356351" cy="43421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D6F729F-6E66-4588-B96F-8C4A91886E1D}"/>
              </a:ext>
            </a:extLst>
          </p:cNvPr>
          <p:cNvCxnSpPr>
            <a:cxnSpLocks/>
          </p:cNvCxnSpPr>
          <p:nvPr/>
        </p:nvCxnSpPr>
        <p:spPr>
          <a:xfrm flipH="1" flipV="1">
            <a:off x="7866459" y="1989232"/>
            <a:ext cx="1584722" cy="1160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E706DD7-42B2-4CD2-A09C-3CB811835BD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07530" y="1885196"/>
            <a:ext cx="548483" cy="70560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042E4F9-31E4-456C-8DF2-73847E86089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132320" y="1989232"/>
            <a:ext cx="744061" cy="120164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E319316-12A2-4BE8-B3C4-C08377E34B0E}"/>
              </a:ext>
            </a:extLst>
          </p:cNvPr>
          <p:cNvCxnSpPr>
            <a:cxnSpLocks/>
          </p:cNvCxnSpPr>
          <p:nvPr/>
        </p:nvCxnSpPr>
        <p:spPr>
          <a:xfrm flipH="1">
            <a:off x="2393330" y="2112919"/>
            <a:ext cx="148334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6D6C2D6-47B4-4087-ABB0-BE4C864A8F1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862930" y="2112919"/>
            <a:ext cx="556950" cy="201901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thium Ion Polymer Battery - 3.7V 500mAh | TinyCircuits.com">
            <a:extLst>
              <a:ext uri="{FF2B5EF4-FFF2-40B4-BE49-F238E27FC236}">
                <a16:creationId xmlns:a16="http://schemas.microsoft.com/office/drawing/2014/main" id="{43AC63A6-C6ED-428A-AE27-AB945A3DA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5" t="19742" r="16480" b="-387"/>
          <a:stretch/>
        </p:blipFill>
        <p:spPr bwMode="auto">
          <a:xfrm>
            <a:off x="1164381" y="3484996"/>
            <a:ext cx="1228949" cy="12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A188486-863A-4E29-9EA4-545E2117E11A}"/>
              </a:ext>
            </a:extLst>
          </p:cNvPr>
          <p:cNvCxnSpPr>
            <a:cxnSpLocks/>
          </p:cNvCxnSpPr>
          <p:nvPr/>
        </p:nvCxnSpPr>
        <p:spPr>
          <a:xfrm flipV="1">
            <a:off x="10102532" y="3113663"/>
            <a:ext cx="0" cy="60608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A7B18093-0E7E-4FFA-94FD-4CBD689C5EF4}"/>
              </a:ext>
            </a:extLst>
          </p:cNvPr>
          <p:cNvGrpSpPr/>
          <p:nvPr/>
        </p:nvGrpSpPr>
        <p:grpSpPr>
          <a:xfrm rot="16200000">
            <a:off x="1727534" y="1101396"/>
            <a:ext cx="141771" cy="780102"/>
            <a:chOff x="2564130" y="306391"/>
            <a:chExt cx="438150" cy="971701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FD4355D-F0EE-479D-A19E-CFE8F24E1684}"/>
                </a:ext>
              </a:extLst>
            </p:cNvPr>
            <p:cNvCxnSpPr/>
            <p:nvPr/>
          </p:nvCxnSpPr>
          <p:spPr>
            <a:xfrm>
              <a:off x="2564130" y="306391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D1E0848F-5E19-4FB7-B67B-A24CD3636951}"/>
                </a:ext>
              </a:extLst>
            </p:cNvPr>
            <p:cNvCxnSpPr>
              <a:cxnSpLocks/>
            </p:cNvCxnSpPr>
            <p:nvPr/>
          </p:nvCxnSpPr>
          <p:spPr>
            <a:xfrm>
              <a:off x="2783205" y="316980"/>
              <a:ext cx="0" cy="9611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E679683D-C1F5-4849-AA6D-199884DFECBE}"/>
                </a:ext>
              </a:extLst>
            </p:cNvPr>
            <p:cNvCxnSpPr/>
            <p:nvPr/>
          </p:nvCxnSpPr>
          <p:spPr>
            <a:xfrm>
              <a:off x="2564130" y="1267503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A5E7026-7F1A-4E43-A567-A688C7EEE115}"/>
              </a:ext>
            </a:extLst>
          </p:cNvPr>
          <p:cNvGrpSpPr/>
          <p:nvPr/>
        </p:nvGrpSpPr>
        <p:grpSpPr>
          <a:xfrm rot="10800000">
            <a:off x="1142394" y="1632622"/>
            <a:ext cx="142608" cy="1016211"/>
            <a:chOff x="2564130" y="306391"/>
            <a:chExt cx="438150" cy="971701"/>
          </a:xfrm>
        </p:grpSpPr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D02D4B49-2D67-4EDB-B512-518FC0EBCBCA}"/>
                </a:ext>
              </a:extLst>
            </p:cNvPr>
            <p:cNvCxnSpPr/>
            <p:nvPr/>
          </p:nvCxnSpPr>
          <p:spPr>
            <a:xfrm>
              <a:off x="2564130" y="306391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EBBBB7D1-A3C5-443F-8BDA-D3650C75B1F9}"/>
                </a:ext>
              </a:extLst>
            </p:cNvPr>
            <p:cNvCxnSpPr>
              <a:cxnSpLocks/>
            </p:cNvCxnSpPr>
            <p:nvPr/>
          </p:nvCxnSpPr>
          <p:spPr>
            <a:xfrm>
              <a:off x="2783205" y="316980"/>
              <a:ext cx="0" cy="9611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BB036C58-CF15-4956-91DD-FCA4FD8FC3F7}"/>
                </a:ext>
              </a:extLst>
            </p:cNvPr>
            <p:cNvCxnSpPr/>
            <p:nvPr/>
          </p:nvCxnSpPr>
          <p:spPr>
            <a:xfrm>
              <a:off x="2564130" y="1267503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7DDF1229-DB0B-4C8E-B65D-5F51C7241776}"/>
              </a:ext>
            </a:extLst>
          </p:cNvPr>
          <p:cNvGrpSpPr/>
          <p:nvPr/>
        </p:nvGrpSpPr>
        <p:grpSpPr>
          <a:xfrm rot="5400000">
            <a:off x="10033558" y="3918117"/>
            <a:ext cx="123917" cy="643882"/>
            <a:chOff x="2564130" y="306391"/>
            <a:chExt cx="438150" cy="971701"/>
          </a:xfrm>
        </p:grpSpPr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89290B40-D086-4AA9-9B04-FD0A83E918DD}"/>
                </a:ext>
              </a:extLst>
            </p:cNvPr>
            <p:cNvCxnSpPr/>
            <p:nvPr/>
          </p:nvCxnSpPr>
          <p:spPr>
            <a:xfrm>
              <a:off x="2564130" y="306391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1A1F9878-A3C0-4875-9BAC-BC7BD54B9E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3205" y="316980"/>
              <a:ext cx="0" cy="9611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6D11A2C-108D-43E9-80CC-05FDC46AB076}"/>
                </a:ext>
              </a:extLst>
            </p:cNvPr>
            <p:cNvCxnSpPr/>
            <p:nvPr/>
          </p:nvCxnSpPr>
          <p:spPr>
            <a:xfrm>
              <a:off x="2564130" y="1267503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E072B6A-F3A3-4183-9686-A73272379322}"/>
              </a:ext>
            </a:extLst>
          </p:cNvPr>
          <p:cNvGrpSpPr/>
          <p:nvPr/>
        </p:nvGrpSpPr>
        <p:grpSpPr>
          <a:xfrm>
            <a:off x="10441873" y="4347638"/>
            <a:ext cx="120849" cy="342857"/>
            <a:chOff x="2564130" y="306391"/>
            <a:chExt cx="438150" cy="971701"/>
          </a:xfrm>
        </p:grpSpPr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F491FB0F-AE82-4E4A-BBCE-2BA8127E43F1}"/>
                </a:ext>
              </a:extLst>
            </p:cNvPr>
            <p:cNvCxnSpPr/>
            <p:nvPr/>
          </p:nvCxnSpPr>
          <p:spPr>
            <a:xfrm>
              <a:off x="2564130" y="306391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546A7F7-B67E-4AD5-977E-C5F8CCF0AC4F}"/>
                </a:ext>
              </a:extLst>
            </p:cNvPr>
            <p:cNvCxnSpPr>
              <a:cxnSpLocks/>
            </p:cNvCxnSpPr>
            <p:nvPr/>
          </p:nvCxnSpPr>
          <p:spPr>
            <a:xfrm>
              <a:off x="2783205" y="316980"/>
              <a:ext cx="0" cy="9611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0BF4AAC-D505-4805-8914-0BAF4BD6F96A}"/>
                </a:ext>
              </a:extLst>
            </p:cNvPr>
            <p:cNvCxnSpPr/>
            <p:nvPr/>
          </p:nvCxnSpPr>
          <p:spPr>
            <a:xfrm>
              <a:off x="2564130" y="1267503"/>
              <a:ext cx="43815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D0C46B61-292D-4858-BA90-67294AD11E9F}"/>
              </a:ext>
            </a:extLst>
          </p:cNvPr>
          <p:cNvSpPr txBox="1"/>
          <p:nvPr/>
        </p:nvSpPr>
        <p:spPr>
          <a:xfrm>
            <a:off x="1522202" y="2731152"/>
            <a:ext cx="51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(a)</a:t>
            </a:r>
            <a:endParaRPr lang="zh-CN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C784A11-1290-4536-A5C9-25D6489577CB}"/>
              </a:ext>
            </a:extLst>
          </p:cNvPr>
          <p:cNvSpPr txBox="1"/>
          <p:nvPr/>
        </p:nvSpPr>
        <p:spPr>
          <a:xfrm>
            <a:off x="1546618" y="4478953"/>
            <a:ext cx="46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(b)</a:t>
            </a:r>
            <a:endParaRPr lang="zh-CN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1A70BBD-7DE3-4B85-9603-2FB7B9FDE85F}"/>
              </a:ext>
            </a:extLst>
          </p:cNvPr>
          <p:cNvSpPr txBox="1"/>
          <p:nvPr/>
        </p:nvSpPr>
        <p:spPr>
          <a:xfrm>
            <a:off x="9860631" y="4758045"/>
            <a:ext cx="46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(d)</a:t>
            </a:r>
            <a:endParaRPr lang="zh-CN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D4B2FF1-EBEA-4C20-ABA8-D82EC5D02149}"/>
              </a:ext>
            </a:extLst>
          </p:cNvPr>
          <p:cNvSpPr txBox="1"/>
          <p:nvPr/>
        </p:nvSpPr>
        <p:spPr>
          <a:xfrm>
            <a:off x="9860631" y="2483824"/>
            <a:ext cx="46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(c)</a:t>
            </a:r>
            <a:endParaRPr lang="zh-CN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918F703-7984-4B54-9225-9A65A6E59102}"/>
              </a:ext>
            </a:extLst>
          </p:cNvPr>
          <p:cNvSpPr txBox="1"/>
          <p:nvPr/>
        </p:nvSpPr>
        <p:spPr>
          <a:xfrm>
            <a:off x="1399868" y="1143613"/>
            <a:ext cx="831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22 mm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A1C51B7-8DCF-489B-848E-52D1ED8F5AA7}"/>
              </a:ext>
            </a:extLst>
          </p:cNvPr>
          <p:cNvSpPr txBox="1"/>
          <p:nvPr/>
        </p:nvSpPr>
        <p:spPr>
          <a:xfrm>
            <a:off x="702228" y="1809909"/>
            <a:ext cx="53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30 mm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2E984BC-9712-49B2-A627-AB8451904B75}"/>
              </a:ext>
            </a:extLst>
          </p:cNvPr>
          <p:cNvSpPr txBox="1"/>
          <p:nvPr/>
        </p:nvSpPr>
        <p:spPr>
          <a:xfrm>
            <a:off x="9682167" y="3853359"/>
            <a:ext cx="831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10 mm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E3610C1-C42D-4406-8E5E-D333F33057F6}"/>
              </a:ext>
            </a:extLst>
          </p:cNvPr>
          <p:cNvSpPr txBox="1"/>
          <p:nvPr/>
        </p:nvSpPr>
        <p:spPr>
          <a:xfrm>
            <a:off x="10525334" y="4215245"/>
            <a:ext cx="60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5.8</a:t>
            </a:r>
          </a:p>
          <a:p>
            <a:pPr algn="ctr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mm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7F4FD3-0774-470D-A9A8-BFD7AD3B9E5D}"/>
              </a:ext>
            </a:extLst>
          </p:cNvPr>
          <p:cNvSpPr txBox="1"/>
          <p:nvPr/>
        </p:nvSpPr>
        <p:spPr>
          <a:xfrm>
            <a:off x="7905592" y="2023694"/>
            <a:ext cx="1643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IMU Finger Sensor Module</a:t>
            </a:r>
            <a:endParaRPr lang="zh-CN" altLang="en-US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A84B1A0-2C9F-478B-B747-6561309D9D4B}"/>
              </a:ext>
            </a:extLst>
          </p:cNvPr>
          <p:cNvSpPr txBox="1"/>
          <p:nvPr/>
        </p:nvSpPr>
        <p:spPr>
          <a:xfrm>
            <a:off x="2334933" y="2167890"/>
            <a:ext cx="1628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Microprocessor BLE Module</a:t>
            </a:r>
            <a:endParaRPr lang="zh-CN" altLang="en-US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E5E05DD-CB2E-4269-8AF3-DDAF2534D9A8}"/>
              </a:ext>
            </a:extLst>
          </p:cNvPr>
          <p:cNvCxnSpPr>
            <a:cxnSpLocks/>
          </p:cNvCxnSpPr>
          <p:nvPr/>
        </p:nvCxnSpPr>
        <p:spPr>
          <a:xfrm flipH="1" flipV="1">
            <a:off x="2437223" y="3911504"/>
            <a:ext cx="1339440" cy="482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E80B225-7D8E-42E5-BC62-63F3A15C63D8}"/>
              </a:ext>
            </a:extLst>
          </p:cNvPr>
          <p:cNvCxnSpPr>
            <a:cxnSpLocks/>
          </p:cNvCxnSpPr>
          <p:nvPr/>
        </p:nvCxnSpPr>
        <p:spPr>
          <a:xfrm flipV="1">
            <a:off x="3752374" y="3113663"/>
            <a:ext cx="387441" cy="8026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19C9D0C-5DFD-4D38-AD0A-F9AC762AC46B}"/>
              </a:ext>
            </a:extLst>
          </p:cNvPr>
          <p:cNvSpPr txBox="1"/>
          <p:nvPr/>
        </p:nvSpPr>
        <p:spPr>
          <a:xfrm>
            <a:off x="2549540" y="3911504"/>
            <a:ext cx="1386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Helvetica" panose="020B0604020202020204" pitchFamily="34" charset="0"/>
                <a:cs typeface="Helvetica" panose="020B0604020202020204" pitchFamily="34" charset="0"/>
              </a:rPr>
              <a:t>Battery</a:t>
            </a:r>
            <a:endParaRPr lang="zh-CN" altLang="en-US" sz="1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5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Lu, Taiting</dc:creator>
  <cp:lastModifiedBy>Lu, Taiting</cp:lastModifiedBy>
  <cp:revision>3</cp:revision>
  <dcterms:created xsi:type="dcterms:W3CDTF">2022-03-14T00:59:04Z</dcterms:created>
  <dcterms:modified xsi:type="dcterms:W3CDTF">2022-03-14T02:57:48Z</dcterms:modified>
</cp:coreProperties>
</file>