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E1C7"/>
    <a:srgbClr val="2E5709"/>
    <a:srgbClr val="2A1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/>
    <p:restoredTop sz="89256" autoAdjust="0"/>
  </p:normalViewPr>
  <p:slideViewPr>
    <p:cSldViewPr snapToGrid="0">
      <p:cViewPr varScale="1">
        <p:scale>
          <a:sx n="143" d="100"/>
          <a:sy n="143" d="100"/>
        </p:scale>
        <p:origin x="8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28B98-88A0-4112-9F60-481AD694F01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E5A2A-4639-4CF6-B308-F94AB44B2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2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E5A2A-4639-4CF6-B308-F94AB44B22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7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E5A2A-4639-4CF6-B308-F94AB44B22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5A99-3F08-C523-D629-746F549F7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56111-F06D-1B64-26CD-7307A1449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BC8A-6EAD-5EE4-6C21-0EBDB96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F8A1-0BD3-942A-4238-DD8C15BB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86F3-F97C-CDEE-A3A6-6D8E0270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8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6BE7-6191-F675-4B65-63D573F3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67A3-7DAC-C072-9050-1C81C9CA4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8028-4DEA-152B-A470-7874A9DA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398B-5BDD-DD0E-080F-F53BC980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E5670-4B4B-3427-88D5-C6ADB6C5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8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F633E-26B0-FCCB-1613-68091826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0D42F-CEB4-62A9-764E-EE67B12A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3B4D-FFD3-2223-7B3E-C9D12256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1D0C-A570-5ABE-0F78-988DC2BA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25F6-E4F1-57C4-14FF-19BEA34F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7D08-E091-33C9-9E14-91A81416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F9D7-24FA-8ACA-BDB8-A349BBF8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7646-2EA9-2A0A-95BA-BAA846E5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CCE3-3DFE-EDB6-41BF-07482B0C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533E-DFBF-8C56-1D4D-A36AAAD7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EE5A-5C61-8A98-634F-DD629315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B775-D3A5-B377-B4D2-403EBBC9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B8F4-8B50-BAE0-195B-33B022A1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AE02-DBB2-5DFE-C25B-CE894450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34A9-A786-7ECF-31EB-91744B1B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B4AA-CA10-42B3-9C88-3BD17DFD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D8B9-7C28-718F-7A95-F589CADB9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456FF-9490-4052-19AA-A0BD6BDE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CE12-2DA9-D8CA-D742-54BA0BD1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A3F6-1CC8-AEA0-0659-49AA7334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996FA-57B2-D5A1-91EF-D3C1AC9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D4CE-5AA6-C3B5-C886-E3B8E2F2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B3F9-7B0A-6FF4-BA58-529A0CD0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F614A-3F7E-E08A-DD44-7819A9B7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369CA-BB4C-D8EF-DA7B-D2115CC5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A22E7-BF08-46F6-A387-F3033071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CB303-F413-D681-078C-33932386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CB92B-E50F-5157-44F0-02FCA674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A6B14-3C43-4B11-EFC7-FFD09CA7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8159-67D2-7FBE-53C3-7407B080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55C32-F17B-5E5F-93EB-DC07AD1A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59AC0-0604-E1B1-99F9-5E3FC5DB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820D-AAB2-B78F-91EC-BA0F1D06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F8614-97C5-4A5D-B6AF-003EFEF9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80F13-88ED-CBDD-6A14-7FB60256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7B0D-E34D-0249-917D-C99E5D27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47FA-3E87-E37B-D08E-9CC9AFF0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1BC8-E6CA-83D5-36AB-0A25B442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7872-2AC6-D289-0131-364A5BD8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46C4-863C-6D0F-A06C-03982BF2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A078-B73D-7CBA-9FE1-EF6887AD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97ED-294B-AF0A-83A0-4EF3F342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C949-BCD2-09C7-0333-94478DF7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4784F-8509-32B0-E098-A60306A74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60BFF-CCDA-8C3F-5520-64425BD43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9E90C-8B86-02D2-6BAA-653D4DED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D498F-BAFF-A99C-4D39-92B1CE58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E36C-353C-59DB-255B-01AA29D1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6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94FB1-2D5B-1CB2-E5EB-9A42C222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3B0B-C43B-AB6D-85ED-20C35AFF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1513-175E-FCC6-5F18-DB9FB4EC0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E480-89DD-FE49-B45B-F31E0903726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59724-69AB-8050-3C3D-29BF97F56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574C-D97B-AB13-AFEA-BBFFE671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62D6-F932-F643-85A8-AF016B31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68AC33D-0C81-1E92-AF41-887914D5A413}"/>
              </a:ext>
            </a:extLst>
          </p:cNvPr>
          <p:cNvGrpSpPr/>
          <p:nvPr/>
        </p:nvGrpSpPr>
        <p:grpSpPr>
          <a:xfrm>
            <a:off x="255270" y="1304175"/>
            <a:ext cx="9144000" cy="4066770"/>
            <a:chOff x="1524000" y="1395615"/>
            <a:chExt cx="9144000" cy="4066770"/>
          </a:xfrm>
        </p:grpSpPr>
        <p:pic>
          <p:nvPicPr>
            <p:cNvPr id="6" name="Picture 5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51A542C6-EAFC-FFCC-F3CD-1E2027E81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395615"/>
              <a:ext cx="9144000" cy="1791388"/>
            </a:xfrm>
            <a:prstGeom prst="rect">
              <a:avLst/>
            </a:prstGeom>
          </p:spPr>
        </p:pic>
        <p:pic>
          <p:nvPicPr>
            <p:cNvPr id="7" name="Picture 6" descr="A close-up of a circuit board&#10;&#10;Description automatically generated with medium confidence">
              <a:extLst>
                <a:ext uri="{FF2B5EF4-FFF2-40B4-BE49-F238E27FC236}">
                  <a16:creationId xmlns:a16="http://schemas.microsoft.com/office/drawing/2014/main" id="{A4CE165B-716E-2D11-F4B4-0A94C0DE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755502"/>
              <a:ext cx="9144000" cy="1706883"/>
            </a:xfrm>
            <a:prstGeom prst="rect">
              <a:avLst/>
            </a:prstGeom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8BBA6C35-2916-B5BE-73CD-FE9BFC605BAD}"/>
                </a:ext>
              </a:extLst>
            </p:cNvPr>
            <p:cNvSpPr/>
            <p:nvPr/>
          </p:nvSpPr>
          <p:spPr>
            <a:xfrm>
              <a:off x="3205316" y="1651819"/>
              <a:ext cx="1097280" cy="1160207"/>
            </a:xfrm>
            <a:prstGeom prst="frame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4E7202-1EBE-F800-BF96-ABF4A4DDE3DA}"/>
                </a:ext>
              </a:extLst>
            </p:cNvPr>
            <p:cNvSpPr/>
            <p:nvPr/>
          </p:nvSpPr>
          <p:spPr>
            <a:xfrm>
              <a:off x="3205316" y="1686231"/>
              <a:ext cx="1097280" cy="1091381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912D77-38CC-C223-66BE-B81812B5FC70}"/>
                </a:ext>
              </a:extLst>
            </p:cNvPr>
            <p:cNvSpPr/>
            <p:nvPr/>
          </p:nvSpPr>
          <p:spPr>
            <a:xfrm>
              <a:off x="5398038" y="2013744"/>
              <a:ext cx="565355" cy="55513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06BA59-210F-51CA-F509-C66B1C11579C}"/>
                </a:ext>
              </a:extLst>
            </p:cNvPr>
            <p:cNvSpPr/>
            <p:nvPr/>
          </p:nvSpPr>
          <p:spPr>
            <a:xfrm>
              <a:off x="6288712" y="1582992"/>
              <a:ext cx="672527" cy="116020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76082-15F8-2CC5-9C96-94C38A7749E3}"/>
                </a:ext>
              </a:extLst>
            </p:cNvPr>
            <p:cNvSpPr/>
            <p:nvPr/>
          </p:nvSpPr>
          <p:spPr>
            <a:xfrm>
              <a:off x="7197212" y="2104103"/>
              <a:ext cx="373627" cy="32446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FEED77-AE41-19F3-B46A-C791F4E9D324}"/>
                </a:ext>
              </a:extLst>
            </p:cNvPr>
            <p:cNvSpPr/>
            <p:nvPr/>
          </p:nvSpPr>
          <p:spPr>
            <a:xfrm>
              <a:off x="8880494" y="1523998"/>
              <a:ext cx="672527" cy="33429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C7DD02-4A8F-006E-C547-76430B9196EB}"/>
                </a:ext>
              </a:extLst>
            </p:cNvPr>
            <p:cNvSpPr/>
            <p:nvPr/>
          </p:nvSpPr>
          <p:spPr>
            <a:xfrm>
              <a:off x="2831689" y="2231921"/>
              <a:ext cx="274320" cy="365760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351D6C-BFB2-612B-766A-2744D6774BDD}"/>
                </a:ext>
              </a:extLst>
            </p:cNvPr>
            <p:cNvSpPr/>
            <p:nvPr/>
          </p:nvSpPr>
          <p:spPr>
            <a:xfrm>
              <a:off x="8219768" y="2231921"/>
              <a:ext cx="1333253" cy="855408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FD94D5-AE1F-76B0-40E7-A0603F5ED25A}"/>
                </a:ext>
              </a:extLst>
            </p:cNvPr>
            <p:cNvSpPr/>
            <p:nvPr/>
          </p:nvSpPr>
          <p:spPr>
            <a:xfrm>
              <a:off x="9650361" y="4063253"/>
              <a:ext cx="545691" cy="9512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F8EB59-F8B7-ECF5-8EBF-8A1532066C4A}"/>
                </a:ext>
              </a:extLst>
            </p:cNvPr>
            <p:cNvSpPr/>
            <p:nvPr/>
          </p:nvSpPr>
          <p:spPr>
            <a:xfrm>
              <a:off x="9344857" y="3964839"/>
              <a:ext cx="234571" cy="302361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FE38A7-8880-E409-6A6D-E4EB004D638B}"/>
                </a:ext>
              </a:extLst>
            </p:cNvPr>
            <p:cNvSpPr/>
            <p:nvPr/>
          </p:nvSpPr>
          <p:spPr>
            <a:xfrm>
              <a:off x="7079926" y="3923091"/>
              <a:ext cx="285674" cy="245709"/>
            </a:xfrm>
            <a:prstGeom prst="rect">
              <a:avLst/>
            </a:prstGeom>
            <a:noFill/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C7ACA7-361A-4E2E-4A29-1D456B96AB02}"/>
                </a:ext>
              </a:extLst>
            </p:cNvPr>
            <p:cNvSpPr/>
            <p:nvPr/>
          </p:nvSpPr>
          <p:spPr>
            <a:xfrm>
              <a:off x="5275720" y="1662231"/>
              <a:ext cx="285674" cy="245709"/>
            </a:xfrm>
            <a:prstGeom prst="rect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10B83F-AFD3-16B0-EB97-FEC55286FD29}"/>
                </a:ext>
              </a:extLst>
            </p:cNvPr>
            <p:cNvSpPr/>
            <p:nvPr/>
          </p:nvSpPr>
          <p:spPr>
            <a:xfrm>
              <a:off x="2779200" y="1651819"/>
              <a:ext cx="365760" cy="452284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BEC7A5-41E1-1D57-2A38-8051D305B936}"/>
              </a:ext>
            </a:extLst>
          </p:cNvPr>
          <p:cNvGrpSpPr/>
          <p:nvPr/>
        </p:nvGrpSpPr>
        <p:grpSpPr>
          <a:xfrm>
            <a:off x="9509760" y="1463040"/>
            <a:ext cx="182880" cy="1280160"/>
            <a:chOff x="9601200" y="1554480"/>
            <a:chExt cx="182880" cy="12801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A11E9D-EC06-B084-488E-15E78E4F8213}"/>
                </a:ext>
              </a:extLst>
            </p:cNvPr>
            <p:cNvSpPr/>
            <p:nvPr/>
          </p:nvSpPr>
          <p:spPr>
            <a:xfrm>
              <a:off x="9601200" y="1554480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C74253-01CD-D745-18BD-5475D302D0C4}"/>
                </a:ext>
              </a:extLst>
            </p:cNvPr>
            <p:cNvSpPr/>
            <p:nvPr/>
          </p:nvSpPr>
          <p:spPr>
            <a:xfrm>
              <a:off x="9601200" y="1828800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A92F59-3722-F9EE-4A2B-3995BF859AA5}"/>
                </a:ext>
              </a:extLst>
            </p:cNvPr>
            <p:cNvSpPr/>
            <p:nvPr/>
          </p:nvSpPr>
          <p:spPr>
            <a:xfrm>
              <a:off x="9601200" y="210312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969A47-F68B-B9F7-0F1E-8C76F6043413}"/>
                </a:ext>
              </a:extLst>
            </p:cNvPr>
            <p:cNvSpPr/>
            <p:nvPr/>
          </p:nvSpPr>
          <p:spPr>
            <a:xfrm>
              <a:off x="9601200" y="2377440"/>
              <a:ext cx="182880" cy="182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441DC6-CE30-D00E-B50D-397E2255DADC}"/>
                </a:ext>
              </a:extLst>
            </p:cNvPr>
            <p:cNvSpPr/>
            <p:nvPr/>
          </p:nvSpPr>
          <p:spPr>
            <a:xfrm>
              <a:off x="9601200" y="265176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147F24-D077-9133-F01E-BDBEA7FF02C5}"/>
              </a:ext>
            </a:extLst>
          </p:cNvPr>
          <p:cNvGrpSpPr/>
          <p:nvPr/>
        </p:nvGrpSpPr>
        <p:grpSpPr>
          <a:xfrm>
            <a:off x="9509760" y="3749040"/>
            <a:ext cx="182880" cy="1280160"/>
            <a:chOff x="9601200" y="1554480"/>
            <a:chExt cx="182880" cy="12801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9E023AB-5A69-EADA-1B4D-906B9CE4C5F2}"/>
                </a:ext>
              </a:extLst>
            </p:cNvPr>
            <p:cNvSpPr/>
            <p:nvPr/>
          </p:nvSpPr>
          <p:spPr>
            <a:xfrm>
              <a:off x="9601200" y="155448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A4D123-284C-8F14-266B-C2B9C57C4D7B}"/>
                </a:ext>
              </a:extLst>
            </p:cNvPr>
            <p:cNvSpPr/>
            <p:nvPr/>
          </p:nvSpPr>
          <p:spPr>
            <a:xfrm>
              <a:off x="9601200" y="18288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881F484-2780-2054-C811-07224C484ADD}"/>
                </a:ext>
              </a:extLst>
            </p:cNvPr>
            <p:cNvSpPr/>
            <p:nvPr/>
          </p:nvSpPr>
          <p:spPr>
            <a:xfrm>
              <a:off x="9601200" y="210312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05872B-9BD8-FDC4-4522-250489D4437D}"/>
                </a:ext>
              </a:extLst>
            </p:cNvPr>
            <p:cNvSpPr/>
            <p:nvPr/>
          </p:nvSpPr>
          <p:spPr>
            <a:xfrm>
              <a:off x="9601200" y="237744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62606F-643A-1849-EF8D-4CECB2FDA6D8}"/>
                </a:ext>
              </a:extLst>
            </p:cNvPr>
            <p:cNvSpPr/>
            <p:nvPr/>
          </p:nvSpPr>
          <p:spPr>
            <a:xfrm>
              <a:off x="9601200" y="265176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3C523A-7698-612F-984D-7C799158DBA4}"/>
              </a:ext>
            </a:extLst>
          </p:cNvPr>
          <p:cNvGrpSpPr/>
          <p:nvPr/>
        </p:nvGrpSpPr>
        <p:grpSpPr>
          <a:xfrm>
            <a:off x="10789920" y="1463040"/>
            <a:ext cx="182880" cy="1280160"/>
            <a:chOff x="9601200" y="1554480"/>
            <a:chExt cx="182880" cy="12801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996CEE-E0BC-1785-9DC3-E4DD8C37A011}"/>
                </a:ext>
              </a:extLst>
            </p:cNvPr>
            <p:cNvSpPr/>
            <p:nvPr/>
          </p:nvSpPr>
          <p:spPr>
            <a:xfrm>
              <a:off x="9601200" y="1554480"/>
              <a:ext cx="182880" cy="1828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73FD87-7719-300E-2BB2-513973972B7B}"/>
                </a:ext>
              </a:extLst>
            </p:cNvPr>
            <p:cNvSpPr/>
            <p:nvPr/>
          </p:nvSpPr>
          <p:spPr>
            <a:xfrm>
              <a:off x="9601200" y="1828800"/>
              <a:ext cx="182880" cy="18288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E3D52B9-3A80-FB14-2BA4-4C0DDD8DD8D1}"/>
                </a:ext>
              </a:extLst>
            </p:cNvPr>
            <p:cNvSpPr/>
            <p:nvPr/>
          </p:nvSpPr>
          <p:spPr>
            <a:xfrm>
              <a:off x="9601200" y="2103120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1F44D7-00FE-FF47-8AF2-3A14660CC9F1}"/>
                </a:ext>
              </a:extLst>
            </p:cNvPr>
            <p:cNvSpPr/>
            <p:nvPr/>
          </p:nvSpPr>
          <p:spPr>
            <a:xfrm>
              <a:off x="9601200" y="23774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015F62-D8CC-7DB1-549E-A8EB7A07825F}"/>
                </a:ext>
              </a:extLst>
            </p:cNvPr>
            <p:cNvSpPr/>
            <p:nvPr/>
          </p:nvSpPr>
          <p:spPr>
            <a:xfrm>
              <a:off x="9601200" y="265176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835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68AC33D-0C81-1E92-AF41-887914D5A413}"/>
              </a:ext>
            </a:extLst>
          </p:cNvPr>
          <p:cNvGrpSpPr/>
          <p:nvPr/>
        </p:nvGrpSpPr>
        <p:grpSpPr>
          <a:xfrm>
            <a:off x="1524000" y="1395615"/>
            <a:ext cx="9144000" cy="4066770"/>
            <a:chOff x="1524000" y="1395615"/>
            <a:chExt cx="9144000" cy="4066770"/>
          </a:xfrm>
        </p:grpSpPr>
        <p:pic>
          <p:nvPicPr>
            <p:cNvPr id="6" name="Picture 5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51A542C6-EAFC-FFCC-F3CD-1E2027E81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395615"/>
              <a:ext cx="9144000" cy="1791388"/>
            </a:xfrm>
            <a:prstGeom prst="rect">
              <a:avLst/>
            </a:prstGeom>
          </p:spPr>
        </p:pic>
        <p:pic>
          <p:nvPicPr>
            <p:cNvPr id="7" name="Picture 6" descr="A close-up of a circuit board&#10;&#10;Description automatically generated with medium confidence">
              <a:extLst>
                <a:ext uri="{FF2B5EF4-FFF2-40B4-BE49-F238E27FC236}">
                  <a16:creationId xmlns:a16="http://schemas.microsoft.com/office/drawing/2014/main" id="{A4CE165B-716E-2D11-F4B4-0A94C0DE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755502"/>
              <a:ext cx="9144000" cy="1706883"/>
            </a:xfrm>
            <a:prstGeom prst="rect">
              <a:avLst/>
            </a:prstGeom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8BBA6C35-2916-B5BE-73CD-FE9BFC605BAD}"/>
                </a:ext>
              </a:extLst>
            </p:cNvPr>
            <p:cNvSpPr/>
            <p:nvPr/>
          </p:nvSpPr>
          <p:spPr>
            <a:xfrm>
              <a:off x="3205316" y="1651819"/>
              <a:ext cx="1097280" cy="1160207"/>
            </a:xfrm>
            <a:prstGeom prst="frame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C4EA5C1-4E3B-EB52-1BE5-F32E014B2831}"/>
              </a:ext>
            </a:extLst>
          </p:cNvPr>
          <p:cNvSpPr txBox="1"/>
          <p:nvPr/>
        </p:nvSpPr>
        <p:spPr>
          <a:xfrm>
            <a:off x="5880392" y="3002337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Front of the 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38D566-37D8-C3AB-4E69-6F65DD69631D}"/>
              </a:ext>
            </a:extLst>
          </p:cNvPr>
          <p:cNvSpPr txBox="1"/>
          <p:nvPr/>
        </p:nvSpPr>
        <p:spPr>
          <a:xfrm>
            <a:off x="5869172" y="52777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035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1A542C6-EAFC-FFCC-F3CD-1E2027E8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95615"/>
            <a:ext cx="9144000" cy="1791388"/>
          </a:xfrm>
          <a:prstGeom prst="rect">
            <a:avLst/>
          </a:prstGeom>
        </p:spPr>
      </p:pic>
      <p:pic>
        <p:nvPicPr>
          <p:cNvPr id="7" name="Picture 6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A4CE165B-716E-2D11-F4B4-0A94C0DE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55502"/>
            <a:ext cx="9144000" cy="1706883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8BBA6C35-2916-B5BE-73CD-FE9BFC605BAD}"/>
              </a:ext>
            </a:extLst>
          </p:cNvPr>
          <p:cNvSpPr/>
          <p:nvPr/>
        </p:nvSpPr>
        <p:spPr>
          <a:xfrm>
            <a:off x="3205316" y="1651819"/>
            <a:ext cx="1097280" cy="1160207"/>
          </a:xfrm>
          <a:prstGeom prst="frame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7C39C2-1E4C-7964-1E00-03CCA9E40B04}"/>
              </a:ext>
            </a:extLst>
          </p:cNvPr>
          <p:cNvCxnSpPr>
            <a:cxnSpLocks/>
          </p:cNvCxnSpPr>
          <p:nvPr/>
        </p:nvCxnSpPr>
        <p:spPr>
          <a:xfrm flipH="1">
            <a:off x="3749040" y="1303020"/>
            <a:ext cx="274320" cy="778395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ECA7D1-F839-28D3-4497-86570204577A}"/>
              </a:ext>
            </a:extLst>
          </p:cNvPr>
          <p:cNvCxnSpPr>
            <a:cxnSpLocks/>
          </p:cNvCxnSpPr>
          <p:nvPr/>
        </p:nvCxnSpPr>
        <p:spPr>
          <a:xfrm>
            <a:off x="2964180" y="2408608"/>
            <a:ext cx="0" cy="688922"/>
          </a:xfrm>
          <a:prstGeom prst="line">
            <a:avLst/>
          </a:prstGeom>
          <a:ln w="2857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BE72FF-2E34-256D-0CCB-15F41F6E7D09}"/>
              </a:ext>
            </a:extLst>
          </p:cNvPr>
          <p:cNvCxnSpPr>
            <a:cxnSpLocks/>
          </p:cNvCxnSpPr>
          <p:nvPr/>
        </p:nvCxnSpPr>
        <p:spPr>
          <a:xfrm>
            <a:off x="2813793" y="1289106"/>
            <a:ext cx="150387" cy="577794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8E6740-8137-0830-B539-AE6B100A2069}"/>
              </a:ext>
            </a:extLst>
          </p:cNvPr>
          <p:cNvCxnSpPr>
            <a:cxnSpLocks/>
          </p:cNvCxnSpPr>
          <p:nvPr/>
        </p:nvCxnSpPr>
        <p:spPr>
          <a:xfrm>
            <a:off x="5676900" y="2291309"/>
            <a:ext cx="0" cy="806221"/>
          </a:xfrm>
          <a:prstGeom prst="line">
            <a:avLst/>
          </a:prstGeom>
          <a:ln w="2857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527190-C3CB-E2E4-3387-DBBA141C8948}"/>
              </a:ext>
            </a:extLst>
          </p:cNvPr>
          <p:cNvCxnSpPr>
            <a:cxnSpLocks/>
          </p:cNvCxnSpPr>
          <p:nvPr/>
        </p:nvCxnSpPr>
        <p:spPr>
          <a:xfrm>
            <a:off x="6606540" y="2476032"/>
            <a:ext cx="0" cy="621498"/>
          </a:xfrm>
          <a:prstGeom prst="line">
            <a:avLst/>
          </a:prstGeom>
          <a:ln w="2857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0D4220-B231-D045-7395-B4722F9D3984}"/>
              </a:ext>
            </a:extLst>
          </p:cNvPr>
          <p:cNvCxnSpPr>
            <a:cxnSpLocks/>
          </p:cNvCxnSpPr>
          <p:nvPr/>
        </p:nvCxnSpPr>
        <p:spPr>
          <a:xfrm>
            <a:off x="6606540" y="1303020"/>
            <a:ext cx="0" cy="659548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2C15A8-5673-FA81-F353-AE3CB2A28687}"/>
              </a:ext>
            </a:extLst>
          </p:cNvPr>
          <p:cNvCxnSpPr>
            <a:cxnSpLocks/>
          </p:cNvCxnSpPr>
          <p:nvPr/>
        </p:nvCxnSpPr>
        <p:spPr>
          <a:xfrm>
            <a:off x="7364730" y="2291309"/>
            <a:ext cx="0" cy="806221"/>
          </a:xfrm>
          <a:prstGeom prst="line">
            <a:avLst/>
          </a:prstGeom>
          <a:ln w="2857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E76D2-CCD2-27FB-1393-AD41EA76D54B}"/>
              </a:ext>
            </a:extLst>
          </p:cNvPr>
          <p:cNvCxnSpPr>
            <a:cxnSpLocks/>
          </p:cNvCxnSpPr>
          <p:nvPr/>
        </p:nvCxnSpPr>
        <p:spPr>
          <a:xfrm>
            <a:off x="8690610" y="2694419"/>
            <a:ext cx="0" cy="403111"/>
          </a:xfrm>
          <a:prstGeom prst="line">
            <a:avLst/>
          </a:prstGeom>
          <a:ln w="2857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CB208A-5246-38C0-BBB2-0A9947153A77}"/>
              </a:ext>
            </a:extLst>
          </p:cNvPr>
          <p:cNvCxnSpPr>
            <a:cxnSpLocks/>
          </p:cNvCxnSpPr>
          <p:nvPr/>
        </p:nvCxnSpPr>
        <p:spPr>
          <a:xfrm>
            <a:off x="9243060" y="1289106"/>
            <a:ext cx="0" cy="403111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4C8ABD-09E9-E938-6E97-9B0891F075F5}"/>
              </a:ext>
            </a:extLst>
          </p:cNvPr>
          <p:cNvSpPr txBox="1"/>
          <p:nvPr/>
        </p:nvSpPr>
        <p:spPr>
          <a:xfrm>
            <a:off x="2546985" y="918169"/>
            <a:ext cx="83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 MHz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060734-1538-26C7-4385-9344FD0FE6AC}"/>
              </a:ext>
            </a:extLst>
          </p:cNvPr>
          <p:cNvSpPr txBox="1"/>
          <p:nvPr/>
        </p:nvSpPr>
        <p:spPr>
          <a:xfrm>
            <a:off x="3587620" y="920382"/>
            <a:ext cx="104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NRF52832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6440F7-DD44-0F9F-45E9-41582F550A53}"/>
              </a:ext>
            </a:extLst>
          </p:cNvPr>
          <p:cNvSpPr txBox="1"/>
          <p:nvPr/>
        </p:nvSpPr>
        <p:spPr>
          <a:xfrm>
            <a:off x="2403720" y="3124321"/>
            <a:ext cx="119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32.768 KHz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75D39E-0E35-23C9-CD4C-1F50EE16948F}"/>
              </a:ext>
            </a:extLst>
          </p:cNvPr>
          <p:cNvSpPr txBox="1"/>
          <p:nvPr/>
        </p:nvSpPr>
        <p:spPr>
          <a:xfrm>
            <a:off x="5194935" y="3111776"/>
            <a:ext cx="108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ICM20948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EBD27F-6405-EC95-580E-F22B9B4508A2}"/>
              </a:ext>
            </a:extLst>
          </p:cNvPr>
          <p:cNvSpPr txBox="1"/>
          <p:nvPr/>
        </p:nvSpPr>
        <p:spPr>
          <a:xfrm>
            <a:off x="6189345" y="933368"/>
            <a:ext cx="83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 MHz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538504-15CD-B42D-E533-ACA5F523CFCE}"/>
              </a:ext>
            </a:extLst>
          </p:cNvPr>
          <p:cNvSpPr txBox="1"/>
          <p:nvPr/>
        </p:nvSpPr>
        <p:spPr>
          <a:xfrm>
            <a:off x="6189345" y="3104653"/>
            <a:ext cx="83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 MHz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2638FD-A1B8-9A37-3211-4BB2D79D42B7}"/>
              </a:ext>
            </a:extLst>
          </p:cNvPr>
          <p:cNvSpPr txBox="1"/>
          <p:nvPr/>
        </p:nvSpPr>
        <p:spPr>
          <a:xfrm>
            <a:off x="7023735" y="3094377"/>
            <a:ext cx="83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 MHz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D94F91-DBE0-0CEB-C76E-902A2F967D85}"/>
              </a:ext>
            </a:extLst>
          </p:cNvPr>
          <p:cNvSpPr txBox="1"/>
          <p:nvPr/>
        </p:nvSpPr>
        <p:spPr>
          <a:xfrm>
            <a:off x="8313223" y="3094377"/>
            <a:ext cx="79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Slide</a:t>
            </a:r>
          </a:p>
          <a:p>
            <a:pPr algn="ctr"/>
            <a:r>
              <a:rPr lang="en-US" sz="1600" dirty="0"/>
              <a:t>button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78098D-3B2C-48B5-0CF1-1768578734DE}"/>
              </a:ext>
            </a:extLst>
          </p:cNvPr>
          <p:cNvSpPr txBox="1"/>
          <p:nvPr/>
        </p:nvSpPr>
        <p:spPr>
          <a:xfrm>
            <a:off x="8711757" y="967243"/>
            <a:ext cx="1391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chip antenna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800B19-4851-E3D6-8636-D7AD277301C7}"/>
              </a:ext>
            </a:extLst>
          </p:cNvPr>
          <p:cNvCxnSpPr>
            <a:cxnSpLocks/>
          </p:cNvCxnSpPr>
          <p:nvPr/>
        </p:nvCxnSpPr>
        <p:spPr>
          <a:xfrm>
            <a:off x="5256901" y="1303020"/>
            <a:ext cx="176159" cy="422369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CAC6CA7-D96F-E81D-1892-B89E38CFD760}"/>
              </a:ext>
            </a:extLst>
          </p:cNvPr>
          <p:cNvSpPr txBox="1"/>
          <p:nvPr/>
        </p:nvSpPr>
        <p:spPr>
          <a:xfrm>
            <a:off x="4839705" y="934964"/>
            <a:ext cx="93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chip LED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92E1F55-C26A-D42E-D3DF-925C34696E83}"/>
              </a:ext>
            </a:extLst>
          </p:cNvPr>
          <p:cNvCxnSpPr>
            <a:cxnSpLocks/>
          </p:cNvCxnSpPr>
          <p:nvPr/>
        </p:nvCxnSpPr>
        <p:spPr>
          <a:xfrm>
            <a:off x="9894570" y="4613390"/>
            <a:ext cx="0" cy="806221"/>
          </a:xfrm>
          <a:prstGeom prst="line">
            <a:avLst/>
          </a:prstGeom>
          <a:ln w="2857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675D3B4-CC08-CC05-442C-7AFEAF9CC83E}"/>
              </a:ext>
            </a:extLst>
          </p:cNvPr>
          <p:cNvSpPr txBox="1"/>
          <p:nvPr/>
        </p:nvSpPr>
        <p:spPr>
          <a:xfrm>
            <a:off x="9337359" y="5416458"/>
            <a:ext cx="111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MAX30101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347C09-5B93-78A2-1F91-09EF47B420D1}"/>
              </a:ext>
            </a:extLst>
          </p:cNvPr>
          <p:cNvCxnSpPr>
            <a:cxnSpLocks/>
          </p:cNvCxnSpPr>
          <p:nvPr/>
        </p:nvCxnSpPr>
        <p:spPr>
          <a:xfrm flipV="1">
            <a:off x="9459279" y="3679152"/>
            <a:ext cx="176211" cy="447794"/>
          </a:xfrm>
          <a:prstGeom prst="line">
            <a:avLst/>
          </a:prstGeom>
          <a:ln w="2857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020B67E-89E7-064D-8295-E47E9E7D2091}"/>
              </a:ext>
            </a:extLst>
          </p:cNvPr>
          <p:cNvSpPr txBox="1"/>
          <p:nvPr/>
        </p:nvSpPr>
        <p:spPr>
          <a:xfrm>
            <a:off x="9510714" y="3339232"/>
            <a:ext cx="43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IC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98BB2F-0715-4F17-35C6-D4FF9F8544D4}"/>
              </a:ext>
            </a:extLst>
          </p:cNvPr>
          <p:cNvCxnSpPr>
            <a:cxnSpLocks/>
          </p:cNvCxnSpPr>
          <p:nvPr/>
        </p:nvCxnSpPr>
        <p:spPr>
          <a:xfrm>
            <a:off x="7023735" y="3677786"/>
            <a:ext cx="182988" cy="339018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5EBBFE3-E62D-5AE9-128B-18C1C46D894A}"/>
              </a:ext>
            </a:extLst>
          </p:cNvPr>
          <p:cNvSpPr txBox="1"/>
          <p:nvPr/>
        </p:nvSpPr>
        <p:spPr>
          <a:xfrm>
            <a:off x="6579183" y="3407528"/>
            <a:ext cx="93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chip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733663E-5EBC-7D10-D4A5-7259CAEF3170}"/>
              </a:ext>
            </a:extLst>
          </p:cNvPr>
          <p:cNvGrpSpPr/>
          <p:nvPr/>
        </p:nvGrpSpPr>
        <p:grpSpPr>
          <a:xfrm>
            <a:off x="2405057" y="587658"/>
            <a:ext cx="6474716" cy="2381694"/>
            <a:chOff x="1524000" y="1395615"/>
            <a:chExt cx="9144000" cy="4043663"/>
          </a:xfrm>
        </p:grpSpPr>
        <p:pic>
          <p:nvPicPr>
            <p:cNvPr id="19" name="Picture 18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8D55E078-4FE7-AE1A-3820-A7EC96F81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395615"/>
              <a:ext cx="9144000" cy="1791388"/>
            </a:xfrm>
            <a:prstGeom prst="rect">
              <a:avLst/>
            </a:prstGeom>
          </p:spPr>
        </p:pic>
        <p:pic>
          <p:nvPicPr>
            <p:cNvPr id="20" name="Picture 19" descr="A close-up of a circuit board&#10;&#10;Description automatically generated with medium confidence">
              <a:extLst>
                <a:ext uri="{FF2B5EF4-FFF2-40B4-BE49-F238E27FC236}">
                  <a16:creationId xmlns:a16="http://schemas.microsoft.com/office/drawing/2014/main" id="{B7C4ED02-FB87-767E-D111-8C569676B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53"/>
            <a:stretch/>
          </p:blipFill>
          <p:spPr>
            <a:xfrm>
              <a:off x="1524000" y="3755502"/>
              <a:ext cx="9144000" cy="1683776"/>
            </a:xfrm>
            <a:prstGeom prst="rect">
              <a:avLst/>
            </a:prstGeom>
          </p:spPr>
        </p:pic>
        <p:sp>
          <p:nvSpPr>
            <p:cNvPr id="21" name="Frame 20">
              <a:extLst>
                <a:ext uri="{FF2B5EF4-FFF2-40B4-BE49-F238E27FC236}">
                  <a16:creationId xmlns:a16="http://schemas.microsoft.com/office/drawing/2014/main" id="{DF04709B-E24E-2562-4E1F-C8C80C68622E}"/>
                </a:ext>
              </a:extLst>
            </p:cNvPr>
            <p:cNvSpPr/>
            <p:nvPr/>
          </p:nvSpPr>
          <p:spPr>
            <a:xfrm>
              <a:off x="3205316" y="1651819"/>
              <a:ext cx="1097280" cy="1160207"/>
            </a:xfrm>
            <a:prstGeom prst="frame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6A8468-568C-5AFD-9781-69B596403CB7}"/>
                </a:ext>
              </a:extLst>
            </p:cNvPr>
            <p:cNvSpPr/>
            <p:nvPr/>
          </p:nvSpPr>
          <p:spPr>
            <a:xfrm>
              <a:off x="3205316" y="1686231"/>
              <a:ext cx="1097280" cy="109138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170535-006D-2D2D-2AFC-6BC0A61ED39A}"/>
                </a:ext>
              </a:extLst>
            </p:cNvPr>
            <p:cNvSpPr/>
            <p:nvPr/>
          </p:nvSpPr>
          <p:spPr>
            <a:xfrm>
              <a:off x="5398038" y="2013744"/>
              <a:ext cx="565355" cy="5551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AB75F4-4841-7C00-9250-20F38C5E3120}"/>
                </a:ext>
              </a:extLst>
            </p:cNvPr>
            <p:cNvSpPr/>
            <p:nvPr/>
          </p:nvSpPr>
          <p:spPr>
            <a:xfrm>
              <a:off x="6288712" y="1582992"/>
              <a:ext cx="672527" cy="1160207"/>
            </a:xfrm>
            <a:prstGeom prst="rect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0DE08-B930-A4CD-1B39-4AF3DEC91855}"/>
                </a:ext>
              </a:extLst>
            </p:cNvPr>
            <p:cNvSpPr/>
            <p:nvPr/>
          </p:nvSpPr>
          <p:spPr>
            <a:xfrm>
              <a:off x="7197212" y="2104103"/>
              <a:ext cx="373627" cy="32446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050A7A-DF60-48FD-2815-AC44E50F7173}"/>
                </a:ext>
              </a:extLst>
            </p:cNvPr>
            <p:cNvSpPr/>
            <p:nvPr/>
          </p:nvSpPr>
          <p:spPr>
            <a:xfrm>
              <a:off x="8880494" y="1523998"/>
              <a:ext cx="672527" cy="3342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986BE4-E9A2-74C9-0E61-DF05A8767E60}"/>
                </a:ext>
              </a:extLst>
            </p:cNvPr>
            <p:cNvSpPr/>
            <p:nvPr/>
          </p:nvSpPr>
          <p:spPr>
            <a:xfrm>
              <a:off x="2831689" y="2231921"/>
              <a:ext cx="274320" cy="365760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D9F52-2EC0-36FF-C357-554CFDC92BF5}"/>
                </a:ext>
              </a:extLst>
            </p:cNvPr>
            <p:cNvSpPr/>
            <p:nvPr/>
          </p:nvSpPr>
          <p:spPr>
            <a:xfrm>
              <a:off x="8219768" y="2231920"/>
              <a:ext cx="1333254" cy="708698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46E416-A388-D691-049E-64FCF0F86D30}"/>
                </a:ext>
              </a:extLst>
            </p:cNvPr>
            <p:cNvSpPr/>
            <p:nvPr/>
          </p:nvSpPr>
          <p:spPr>
            <a:xfrm>
              <a:off x="9650361" y="4063253"/>
              <a:ext cx="545691" cy="951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46FF91-82C2-2EA0-D6F0-89E03003F4FB}"/>
                </a:ext>
              </a:extLst>
            </p:cNvPr>
            <p:cNvSpPr/>
            <p:nvPr/>
          </p:nvSpPr>
          <p:spPr>
            <a:xfrm>
              <a:off x="9344857" y="3964839"/>
              <a:ext cx="234571" cy="30236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50E1A5-3E2B-0F34-3F5C-14AEFBE7AD85}"/>
                </a:ext>
              </a:extLst>
            </p:cNvPr>
            <p:cNvSpPr/>
            <p:nvPr/>
          </p:nvSpPr>
          <p:spPr>
            <a:xfrm>
              <a:off x="5275720" y="1662231"/>
              <a:ext cx="285674" cy="245709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close-up of a speaker&#10;&#10;Description automatically generated with low confidence">
            <a:extLst>
              <a:ext uri="{FF2B5EF4-FFF2-40B4-BE49-F238E27FC236}">
                <a16:creationId xmlns:a16="http://schemas.microsoft.com/office/drawing/2014/main" id="{316F06CC-0E5C-731F-8D75-7CF743384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44658"/>
            <a:ext cx="2654595" cy="2381694"/>
          </a:xfrm>
          <a:prstGeom prst="rect">
            <a:avLst/>
          </a:prstGeom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789CCBCD-5A77-52EB-C964-51613165B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015" y="3427956"/>
            <a:ext cx="2449419" cy="2381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C1D1DA-8E6B-D98E-26D7-5C2B9F9520F4}"/>
              </a:ext>
            </a:extLst>
          </p:cNvPr>
          <p:cNvSpPr txBox="1"/>
          <p:nvPr/>
        </p:nvSpPr>
        <p:spPr>
          <a:xfrm>
            <a:off x="5206100" y="1497656"/>
            <a:ext cx="68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 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E59AD-6B1E-552C-5BE5-E99B1B123A2C}"/>
              </a:ext>
            </a:extLst>
          </p:cNvPr>
          <p:cNvSpPr txBox="1"/>
          <p:nvPr/>
        </p:nvSpPr>
        <p:spPr>
          <a:xfrm>
            <a:off x="5120540" y="2857875"/>
            <a:ext cx="9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 Bottom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66358-6898-35E6-5169-C0256264443E}"/>
              </a:ext>
            </a:extLst>
          </p:cNvPr>
          <p:cNvSpPr txBox="1"/>
          <p:nvPr/>
        </p:nvSpPr>
        <p:spPr>
          <a:xfrm>
            <a:off x="3155393" y="5837772"/>
            <a:ext cx="117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 Front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2A0B0-9F9D-7C4E-FB1A-9940C3F87AF3}"/>
              </a:ext>
            </a:extLst>
          </p:cNvPr>
          <p:cNvSpPr txBox="1"/>
          <p:nvPr/>
        </p:nvSpPr>
        <p:spPr>
          <a:xfrm>
            <a:off x="6817134" y="5837772"/>
            <a:ext cx="111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 Side view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9549170-2194-44E3-832F-934A01DF24CA}"/>
              </a:ext>
            </a:extLst>
          </p:cNvPr>
          <p:cNvGrpSpPr/>
          <p:nvPr/>
        </p:nvGrpSpPr>
        <p:grpSpPr>
          <a:xfrm>
            <a:off x="4637118" y="528920"/>
            <a:ext cx="424470" cy="213098"/>
            <a:chOff x="2877425" y="1675024"/>
            <a:chExt cx="484556" cy="213098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5F6D32F-F8AF-FBA1-BA11-60D304D945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1513" y="1675024"/>
              <a:ext cx="150468" cy="213098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5E442C5-1B49-91DF-D618-55644E8209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25" y="1675024"/>
              <a:ext cx="339577" cy="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CB622C9-EE7A-3FA8-D074-1CDE0BB8DA55}"/>
              </a:ext>
            </a:extLst>
          </p:cNvPr>
          <p:cNvGrpSpPr/>
          <p:nvPr/>
        </p:nvGrpSpPr>
        <p:grpSpPr>
          <a:xfrm rot="10800000">
            <a:off x="5764407" y="1366959"/>
            <a:ext cx="1341114" cy="289908"/>
            <a:chOff x="2479879" y="1667575"/>
            <a:chExt cx="882102" cy="220547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79AA000-9001-ECEB-128B-823908B5CA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03348" y="1667575"/>
              <a:ext cx="158633" cy="220547"/>
            </a:xfrm>
            <a:prstGeom prst="line">
              <a:avLst/>
            </a:prstGeom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7C975FD-2BE6-8D2B-2620-B1C757976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79879" y="1675024"/>
              <a:ext cx="737123" cy="0"/>
            </a:xfrm>
            <a:prstGeom prst="line">
              <a:avLst/>
            </a:prstGeom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4782D70-9F87-D7D1-EC6E-E7BE89607C66}"/>
              </a:ext>
            </a:extLst>
          </p:cNvPr>
          <p:cNvGrpSpPr/>
          <p:nvPr/>
        </p:nvGrpSpPr>
        <p:grpSpPr>
          <a:xfrm>
            <a:off x="6416259" y="537008"/>
            <a:ext cx="1460916" cy="461616"/>
            <a:chOff x="6416259" y="537008"/>
            <a:chExt cx="1460916" cy="461616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4C21844-3405-C1D5-69D5-E67620948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6259" y="537008"/>
              <a:ext cx="355398" cy="46161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9F5A0A0-B393-F508-FE15-25298BE2AC41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57" y="537008"/>
              <a:ext cx="1105518" cy="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4F75129-BF0B-0390-E43E-6E6FC994BE53}"/>
              </a:ext>
            </a:extLst>
          </p:cNvPr>
          <p:cNvCxnSpPr>
            <a:cxnSpLocks/>
          </p:cNvCxnSpPr>
          <p:nvPr/>
        </p:nvCxnSpPr>
        <p:spPr>
          <a:xfrm flipV="1">
            <a:off x="8080132" y="535365"/>
            <a:ext cx="38983" cy="1401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582E9E4-1F51-9DAC-F146-8DBA7C679CD2}"/>
              </a:ext>
            </a:extLst>
          </p:cNvPr>
          <p:cNvCxnSpPr>
            <a:cxnSpLocks/>
          </p:cNvCxnSpPr>
          <p:nvPr/>
        </p:nvCxnSpPr>
        <p:spPr>
          <a:xfrm>
            <a:off x="8108973" y="533662"/>
            <a:ext cx="105407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83B4686-9767-0F0C-3829-A22F11C91851}"/>
              </a:ext>
            </a:extLst>
          </p:cNvPr>
          <p:cNvGrpSpPr/>
          <p:nvPr/>
        </p:nvGrpSpPr>
        <p:grpSpPr>
          <a:xfrm rot="10800000">
            <a:off x="8090269" y="1497654"/>
            <a:ext cx="1072779" cy="150570"/>
            <a:chOff x="2877425" y="1675024"/>
            <a:chExt cx="484556" cy="213098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04F0088-C75B-C3C0-8BB6-D02462B33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1513" y="1675024"/>
              <a:ext cx="150468" cy="21309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583D5690-747A-08FE-9BC3-06507C395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25" y="1675024"/>
              <a:ext cx="33957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7FBF461-9E15-9917-2447-A82199EB5E6C}"/>
              </a:ext>
            </a:extLst>
          </p:cNvPr>
          <p:cNvGrpSpPr/>
          <p:nvPr/>
        </p:nvGrpSpPr>
        <p:grpSpPr>
          <a:xfrm>
            <a:off x="5457555" y="108334"/>
            <a:ext cx="1412526" cy="841385"/>
            <a:chOff x="5428760" y="108334"/>
            <a:chExt cx="1441321" cy="84138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AE88523-761B-8C98-4AEC-5211FEC70233}"/>
                </a:ext>
              </a:extLst>
            </p:cNvPr>
            <p:cNvGrpSpPr/>
            <p:nvPr/>
          </p:nvGrpSpPr>
          <p:grpSpPr>
            <a:xfrm rot="10800000" flipV="1">
              <a:off x="5525456" y="528922"/>
              <a:ext cx="1056272" cy="420797"/>
              <a:chOff x="2877425" y="1671710"/>
              <a:chExt cx="484556" cy="216413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91674D3-FCC4-2D47-8E14-E2FACFC09B2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58679" y="1671710"/>
                <a:ext cx="103302" cy="216413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339D3E8A-7FC7-C4D2-9E74-B086D673630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77425" y="1673538"/>
                <a:ext cx="382677" cy="1486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80C2ADA-DB75-9257-0DC6-C4720803EEF4}"/>
                </a:ext>
              </a:extLst>
            </p:cNvPr>
            <p:cNvSpPr txBox="1"/>
            <p:nvPr/>
          </p:nvSpPr>
          <p:spPr>
            <a:xfrm>
              <a:off x="5428760" y="108334"/>
              <a:ext cx="144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9-DOF IMU</a:t>
              </a:r>
            </a:p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ICM20948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5E4890E3-3761-1E38-6297-5BE9B8C8389A}"/>
              </a:ext>
            </a:extLst>
          </p:cNvPr>
          <p:cNvSpPr txBox="1"/>
          <p:nvPr/>
        </p:nvSpPr>
        <p:spPr>
          <a:xfrm>
            <a:off x="4472438" y="255677"/>
            <a:ext cx="57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LED</a:t>
            </a:r>
            <a:endParaRPr lang="zh-CN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1C419A8-D385-9E6C-0364-5DBE7FB9EC0F}"/>
              </a:ext>
            </a:extLst>
          </p:cNvPr>
          <p:cNvSpPr txBox="1"/>
          <p:nvPr/>
        </p:nvSpPr>
        <p:spPr>
          <a:xfrm>
            <a:off x="6641315" y="112376"/>
            <a:ext cx="1356317" cy="45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Voltage Regulator</a:t>
            </a:r>
          </a:p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MIC5370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9866D48-DC2A-0956-40B3-A2AC4DA39E08}"/>
              </a:ext>
            </a:extLst>
          </p:cNvPr>
          <p:cNvSpPr txBox="1"/>
          <p:nvPr/>
        </p:nvSpPr>
        <p:spPr>
          <a:xfrm>
            <a:off x="7961286" y="131143"/>
            <a:ext cx="134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Chip Antenna</a:t>
            </a:r>
          </a:p>
          <a:p>
            <a:pPr algn="ctr"/>
            <a:r>
              <a:rPr lang="en-US" altLang="zh-CN" sz="1200" b="1" dirty="0"/>
              <a:t>2450AT18B100E</a:t>
            </a:r>
            <a:endParaRPr lang="zh-CN" altLang="en-US" sz="12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DE89BB9-0DB3-7624-203F-3B873941D782}"/>
              </a:ext>
            </a:extLst>
          </p:cNvPr>
          <p:cNvSpPr txBox="1"/>
          <p:nvPr/>
        </p:nvSpPr>
        <p:spPr>
          <a:xfrm>
            <a:off x="8108973" y="1416767"/>
            <a:ext cx="134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Slide Switch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F1E33E-279E-23C7-357E-CE5CB72D2F76}"/>
              </a:ext>
            </a:extLst>
          </p:cNvPr>
          <p:cNvSpPr txBox="1"/>
          <p:nvPr/>
        </p:nvSpPr>
        <p:spPr>
          <a:xfrm>
            <a:off x="5864206" y="1402999"/>
            <a:ext cx="139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Power Protection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A14B65B-6712-570F-691D-7A42F41D982B}"/>
              </a:ext>
            </a:extLst>
          </p:cNvPr>
          <p:cNvSpPr txBox="1"/>
          <p:nvPr/>
        </p:nvSpPr>
        <p:spPr>
          <a:xfrm>
            <a:off x="3428186" y="86304"/>
            <a:ext cx="84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MCU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NRF52832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451254D-7AB0-44AE-5463-E91D0FE1668B}"/>
              </a:ext>
            </a:extLst>
          </p:cNvPr>
          <p:cNvGrpSpPr/>
          <p:nvPr/>
        </p:nvGrpSpPr>
        <p:grpSpPr>
          <a:xfrm>
            <a:off x="3437765" y="520697"/>
            <a:ext cx="935195" cy="248958"/>
            <a:chOff x="2877425" y="1670868"/>
            <a:chExt cx="484556" cy="217254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96E2BB3-6DB3-E79C-5E12-6F42EDF49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499" y="1670868"/>
              <a:ext cx="110482" cy="217254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1280719-71CD-85FC-E44A-1F7BF51D6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25" y="1670868"/>
              <a:ext cx="382051" cy="415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71C7F1F7-2806-AE87-1000-96B5C29C2F0D}"/>
              </a:ext>
            </a:extLst>
          </p:cNvPr>
          <p:cNvSpPr txBox="1"/>
          <p:nvPr/>
        </p:nvSpPr>
        <p:spPr>
          <a:xfrm>
            <a:off x="2257158" y="102320"/>
            <a:ext cx="117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</a:rPr>
              <a:t>SMD Crystal </a:t>
            </a:r>
          </a:p>
          <a:p>
            <a:pPr algn="ctr"/>
            <a:r>
              <a:rPr lang="en-US" altLang="zh-CN" sz="1200" b="1" dirty="0">
                <a:solidFill>
                  <a:srgbClr val="002060"/>
                </a:solidFill>
              </a:rPr>
              <a:t>32.768 kHz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04FBAAF-3B44-1F92-0AC2-73A2F1E62395}"/>
              </a:ext>
            </a:extLst>
          </p:cNvPr>
          <p:cNvGrpSpPr/>
          <p:nvPr/>
        </p:nvGrpSpPr>
        <p:grpSpPr>
          <a:xfrm>
            <a:off x="2430671" y="520697"/>
            <a:ext cx="897972" cy="559539"/>
            <a:chOff x="2877425" y="1670868"/>
            <a:chExt cx="484556" cy="217254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732A3774-8B6A-BC2D-EBEF-070290AEAF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3155" y="1670868"/>
              <a:ext cx="48826" cy="217254"/>
            </a:xfrm>
            <a:prstGeom prst="line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5C28C1FB-2A7C-610D-6050-5EA6449EA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25" y="1670868"/>
              <a:ext cx="435730" cy="0"/>
            </a:xfrm>
            <a:prstGeom prst="line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7D8B765-79D6-096A-8989-A6E3CB1FFAB3}"/>
              </a:ext>
            </a:extLst>
          </p:cNvPr>
          <p:cNvGrpSpPr/>
          <p:nvPr/>
        </p:nvGrpSpPr>
        <p:grpSpPr>
          <a:xfrm rot="10800000">
            <a:off x="8159200" y="2713476"/>
            <a:ext cx="1056272" cy="480961"/>
            <a:chOff x="2877425" y="1671710"/>
            <a:chExt cx="484556" cy="216413"/>
          </a:xfrm>
        </p:grpSpPr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25946D1-AEA0-3CAA-3714-98FF161B4A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58679" y="1671710"/>
              <a:ext cx="103302" cy="21641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C9A8A74-2225-2B75-36B2-6765BAEC132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77425" y="1673538"/>
              <a:ext cx="382677" cy="148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525EA3-19C0-8CEE-BD3A-CE5403DCACC3}"/>
              </a:ext>
            </a:extLst>
          </p:cNvPr>
          <p:cNvSpPr txBox="1"/>
          <p:nvPr/>
        </p:nvSpPr>
        <p:spPr>
          <a:xfrm>
            <a:off x="8062041" y="2780930"/>
            <a:ext cx="144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 PPG Sensor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MAX30101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29C3AB7-06C6-5AF3-EA25-90C103A75523}"/>
              </a:ext>
            </a:extLst>
          </p:cNvPr>
          <p:cNvGrpSpPr/>
          <p:nvPr/>
        </p:nvGrpSpPr>
        <p:grpSpPr>
          <a:xfrm rot="10800000" flipH="1">
            <a:off x="6496224" y="2271217"/>
            <a:ext cx="1441320" cy="924092"/>
            <a:chOff x="2818730" y="1671776"/>
            <a:chExt cx="543251" cy="216346"/>
          </a:xfrm>
        </p:grpSpPr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63A2917-6119-65F6-4BA2-D3F2E940D4E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64667" y="1671776"/>
              <a:ext cx="97314" cy="21634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AB21470-868F-B068-0C5F-7D023D1404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18730" y="1671776"/>
              <a:ext cx="450992" cy="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4CFD37C-362A-4FDC-DA1B-B6BF57F4FED1}"/>
              </a:ext>
            </a:extLst>
          </p:cNvPr>
          <p:cNvSpPr txBox="1"/>
          <p:nvPr/>
        </p:nvSpPr>
        <p:spPr>
          <a:xfrm>
            <a:off x="6443900" y="2791624"/>
            <a:ext cx="134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Voltage Regulator</a:t>
            </a:r>
          </a:p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TXS0102DQE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C2E39BC-218F-26FD-054D-4307ABBCF61A}"/>
              </a:ext>
            </a:extLst>
          </p:cNvPr>
          <p:cNvGrpSpPr/>
          <p:nvPr/>
        </p:nvGrpSpPr>
        <p:grpSpPr>
          <a:xfrm>
            <a:off x="3676649" y="2814592"/>
            <a:ext cx="1297253" cy="375876"/>
            <a:chOff x="3899437" y="2814592"/>
            <a:chExt cx="1074466" cy="475088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A2C105D-288F-CA96-7AB2-1464F503DDA0}"/>
                </a:ext>
              </a:extLst>
            </p:cNvPr>
            <p:cNvCxnSpPr>
              <a:cxnSpLocks/>
            </p:cNvCxnSpPr>
            <p:nvPr/>
          </p:nvCxnSpPr>
          <p:spPr>
            <a:xfrm>
              <a:off x="3899437" y="3285468"/>
              <a:ext cx="836204" cy="3448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85207182-3B77-5ED1-D7FA-1BFF2AE5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788" y="2814592"/>
              <a:ext cx="241115" cy="475088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C1EBA39-939B-E100-3B70-ECC275C47E3E}"/>
              </a:ext>
            </a:extLst>
          </p:cNvPr>
          <p:cNvSpPr txBox="1"/>
          <p:nvPr/>
        </p:nvSpPr>
        <p:spPr>
          <a:xfrm>
            <a:off x="3470640" y="2766641"/>
            <a:ext cx="143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SWD </a:t>
            </a:r>
          </a:p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Rectangle 23">
            <a:extLst>
              <a:ext uri="{FF2B5EF4-FFF2-40B4-BE49-F238E27FC236}">
                <a16:creationId xmlns:a16="http://schemas.microsoft.com/office/drawing/2014/main" id="{2EAF01B0-0B99-9897-1A2D-B1C3542C2B65}"/>
              </a:ext>
            </a:extLst>
          </p:cNvPr>
          <p:cNvSpPr/>
          <p:nvPr/>
        </p:nvSpPr>
        <p:spPr>
          <a:xfrm>
            <a:off x="4967997" y="2040891"/>
            <a:ext cx="1356603" cy="78597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20E4C12-E26D-4B41-4034-85B71563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51" y="668300"/>
            <a:ext cx="5982500" cy="9900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C8C92D-B229-B832-8294-6F4CEDA6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000" y="1980000"/>
            <a:ext cx="5952800" cy="975639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DF04709B-E24E-2562-4E1F-C8C80C68622E}"/>
              </a:ext>
            </a:extLst>
          </p:cNvPr>
          <p:cNvSpPr/>
          <p:nvPr/>
        </p:nvSpPr>
        <p:spPr>
          <a:xfrm>
            <a:off x="3599452" y="723870"/>
            <a:ext cx="776966" cy="683355"/>
          </a:xfrm>
          <a:prstGeom prst="frame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6A8468-568C-5AFD-9781-69B596403CB7}"/>
              </a:ext>
            </a:extLst>
          </p:cNvPr>
          <p:cNvSpPr/>
          <p:nvPr/>
        </p:nvSpPr>
        <p:spPr>
          <a:xfrm>
            <a:off x="3905827" y="778469"/>
            <a:ext cx="776966" cy="6428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70535-006D-2D2D-2AFC-6BC0A61ED39A}"/>
              </a:ext>
            </a:extLst>
          </p:cNvPr>
          <p:cNvSpPr/>
          <p:nvPr/>
        </p:nvSpPr>
        <p:spPr>
          <a:xfrm>
            <a:off x="5354067" y="982877"/>
            <a:ext cx="400319" cy="3269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AB75F4-4841-7C00-9250-20F38C5E3120}"/>
              </a:ext>
            </a:extLst>
          </p:cNvPr>
          <p:cNvSpPr/>
          <p:nvPr/>
        </p:nvSpPr>
        <p:spPr>
          <a:xfrm>
            <a:off x="5936226" y="734401"/>
            <a:ext cx="476205" cy="683355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00DE08-B930-A4CD-1B39-4AF3DEC91855}"/>
              </a:ext>
            </a:extLst>
          </p:cNvPr>
          <p:cNvSpPr/>
          <p:nvPr/>
        </p:nvSpPr>
        <p:spPr>
          <a:xfrm>
            <a:off x="6544599" y="1038694"/>
            <a:ext cx="264559" cy="19110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50A7A-DF60-48FD-2815-AC44E50F7173}"/>
              </a:ext>
            </a:extLst>
          </p:cNvPr>
          <p:cNvSpPr/>
          <p:nvPr/>
        </p:nvSpPr>
        <p:spPr>
          <a:xfrm>
            <a:off x="7642910" y="692606"/>
            <a:ext cx="476205" cy="1969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986BE4-E9A2-74C9-0E61-DF05A8767E60}"/>
              </a:ext>
            </a:extLst>
          </p:cNvPr>
          <p:cNvSpPr/>
          <p:nvPr/>
        </p:nvSpPr>
        <p:spPr>
          <a:xfrm>
            <a:off x="3673302" y="1116144"/>
            <a:ext cx="194241" cy="21543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2D9F52-2EC0-36FF-C357-554CFDC92BF5}"/>
              </a:ext>
            </a:extLst>
          </p:cNvPr>
          <p:cNvSpPr/>
          <p:nvPr/>
        </p:nvSpPr>
        <p:spPr>
          <a:xfrm>
            <a:off x="7193267" y="1091569"/>
            <a:ext cx="944055" cy="41741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46E416-A388-D691-049E-64FCF0F86D30}"/>
              </a:ext>
            </a:extLst>
          </p:cNvPr>
          <p:cNvSpPr/>
          <p:nvPr/>
        </p:nvSpPr>
        <p:spPr>
          <a:xfrm>
            <a:off x="8163083" y="2144190"/>
            <a:ext cx="386395" cy="5602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46FF91-82C2-2EA0-D6F0-89E03003F4FB}"/>
              </a:ext>
            </a:extLst>
          </p:cNvPr>
          <p:cNvSpPr/>
          <p:nvPr/>
        </p:nvSpPr>
        <p:spPr>
          <a:xfrm>
            <a:off x="7946759" y="2086225"/>
            <a:ext cx="192353" cy="17808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50E1A5-3E2B-0F34-3F5C-14AEFBE7AD85}"/>
              </a:ext>
            </a:extLst>
          </p:cNvPr>
          <p:cNvSpPr/>
          <p:nvPr/>
        </p:nvSpPr>
        <p:spPr>
          <a:xfrm>
            <a:off x="5273549" y="765479"/>
            <a:ext cx="202281" cy="144721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speaker&#10;&#10;Description automatically generated with low confidence">
            <a:extLst>
              <a:ext uri="{FF2B5EF4-FFF2-40B4-BE49-F238E27FC236}">
                <a16:creationId xmlns:a16="http://schemas.microsoft.com/office/drawing/2014/main" id="{316F06CC-0E5C-731F-8D75-7CF743384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673" y="3557831"/>
            <a:ext cx="2410624" cy="2162804"/>
          </a:xfrm>
          <a:prstGeom prst="rect">
            <a:avLst/>
          </a:prstGeom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789CCBCD-5A77-52EB-C964-51613165B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950" y="3470350"/>
            <a:ext cx="2410624" cy="2230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C1D1DA-8E6B-D98E-26D7-5C2B9F9520F4}"/>
              </a:ext>
            </a:extLst>
          </p:cNvPr>
          <p:cNvSpPr txBox="1"/>
          <p:nvPr/>
        </p:nvSpPr>
        <p:spPr>
          <a:xfrm>
            <a:off x="5206100" y="1497656"/>
            <a:ext cx="68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 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E59AD-6B1E-552C-5BE5-E99B1B123A2C}"/>
              </a:ext>
            </a:extLst>
          </p:cNvPr>
          <p:cNvSpPr txBox="1"/>
          <p:nvPr/>
        </p:nvSpPr>
        <p:spPr>
          <a:xfrm>
            <a:off x="5120540" y="2857875"/>
            <a:ext cx="9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 Bottom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66358-6898-35E6-5169-C0256264443E}"/>
              </a:ext>
            </a:extLst>
          </p:cNvPr>
          <p:cNvSpPr txBox="1"/>
          <p:nvPr/>
        </p:nvSpPr>
        <p:spPr>
          <a:xfrm>
            <a:off x="3277798" y="5741856"/>
            <a:ext cx="117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 Front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2A0B0-9F9D-7C4E-FB1A-9940C3F87AF3}"/>
              </a:ext>
            </a:extLst>
          </p:cNvPr>
          <p:cNvSpPr txBox="1"/>
          <p:nvPr/>
        </p:nvSpPr>
        <p:spPr>
          <a:xfrm>
            <a:off x="7002398" y="5766431"/>
            <a:ext cx="111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 Side view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9549170-2194-44E3-832F-934A01DF24CA}"/>
              </a:ext>
            </a:extLst>
          </p:cNvPr>
          <p:cNvGrpSpPr/>
          <p:nvPr/>
        </p:nvGrpSpPr>
        <p:grpSpPr>
          <a:xfrm>
            <a:off x="4844015" y="556557"/>
            <a:ext cx="424470" cy="213098"/>
            <a:chOff x="2877425" y="1675024"/>
            <a:chExt cx="484556" cy="213098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5F6D32F-F8AF-FBA1-BA11-60D304D945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1513" y="1675024"/>
              <a:ext cx="150468" cy="213098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5E442C5-1B49-91DF-D618-55644E8209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25" y="1675024"/>
              <a:ext cx="339577" cy="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CB622C9-EE7A-3FA8-D074-1CDE0BB8DA55}"/>
              </a:ext>
            </a:extLst>
          </p:cNvPr>
          <p:cNvGrpSpPr/>
          <p:nvPr/>
        </p:nvGrpSpPr>
        <p:grpSpPr>
          <a:xfrm rot="10800000">
            <a:off x="6411558" y="1414740"/>
            <a:ext cx="1341114" cy="280116"/>
            <a:chOff x="2479879" y="1675024"/>
            <a:chExt cx="882102" cy="213098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79AA000-9001-ECEB-128B-823908B5CA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65445" y="1676400"/>
              <a:ext cx="96536" cy="211722"/>
            </a:xfrm>
            <a:prstGeom prst="line">
              <a:avLst/>
            </a:prstGeom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7C975FD-2BE6-8D2B-2620-B1C757976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79879" y="1675024"/>
              <a:ext cx="785566" cy="0"/>
            </a:xfrm>
            <a:prstGeom prst="line">
              <a:avLst/>
            </a:prstGeom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4782D70-9F87-D7D1-EC6E-E7BE89607C66}"/>
              </a:ext>
            </a:extLst>
          </p:cNvPr>
          <p:cNvGrpSpPr/>
          <p:nvPr/>
        </p:nvGrpSpPr>
        <p:grpSpPr>
          <a:xfrm>
            <a:off x="6544599" y="537007"/>
            <a:ext cx="1332576" cy="496987"/>
            <a:chOff x="6416259" y="537008"/>
            <a:chExt cx="1460916" cy="461616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4C21844-3405-C1D5-69D5-E67620948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6259" y="537008"/>
              <a:ext cx="355398" cy="46161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9F5A0A0-B393-F508-FE15-25298BE2AC41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57" y="537008"/>
              <a:ext cx="1105518" cy="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62DA1B-96E7-0C20-B3E8-F5BCD9117C3A}"/>
              </a:ext>
            </a:extLst>
          </p:cNvPr>
          <p:cNvGrpSpPr/>
          <p:nvPr/>
        </p:nvGrpSpPr>
        <p:grpSpPr>
          <a:xfrm>
            <a:off x="8119114" y="533662"/>
            <a:ext cx="1043933" cy="158701"/>
            <a:chOff x="8080132" y="533662"/>
            <a:chExt cx="1082916" cy="141807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4F75129-BF0B-0390-E43E-6E6FC994B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0132" y="535365"/>
              <a:ext cx="38983" cy="140104"/>
            </a:xfrm>
            <a:prstGeom prst="line">
              <a:avLst/>
            </a:prstGeom>
            <a:ln w="222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582E9E4-1F51-9DAC-F146-8DBA7C679CD2}"/>
                </a:ext>
              </a:extLst>
            </p:cNvPr>
            <p:cNvCxnSpPr>
              <a:cxnSpLocks/>
            </p:cNvCxnSpPr>
            <p:nvPr/>
          </p:nvCxnSpPr>
          <p:spPr>
            <a:xfrm>
              <a:off x="8108973" y="533662"/>
              <a:ext cx="1054075" cy="0"/>
            </a:xfrm>
            <a:prstGeom prst="line">
              <a:avLst/>
            </a:prstGeom>
            <a:ln w="222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83B4686-9767-0F0C-3829-A22F11C91851}"/>
              </a:ext>
            </a:extLst>
          </p:cNvPr>
          <p:cNvGrpSpPr/>
          <p:nvPr/>
        </p:nvGrpSpPr>
        <p:grpSpPr>
          <a:xfrm rot="10800000">
            <a:off x="8137322" y="1508030"/>
            <a:ext cx="1072779" cy="150570"/>
            <a:chOff x="2877425" y="1675024"/>
            <a:chExt cx="484556" cy="213098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04F0088-C75B-C3C0-8BB6-D02462B33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1513" y="1675024"/>
              <a:ext cx="150468" cy="21309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583D5690-747A-08FE-9BC3-06507C395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25" y="1675024"/>
              <a:ext cx="33957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7FBF461-9E15-9917-2447-A82199EB5E6C}"/>
              </a:ext>
            </a:extLst>
          </p:cNvPr>
          <p:cNvGrpSpPr/>
          <p:nvPr/>
        </p:nvGrpSpPr>
        <p:grpSpPr>
          <a:xfrm>
            <a:off x="5664199" y="108334"/>
            <a:ext cx="1205881" cy="869841"/>
            <a:chOff x="5428760" y="108334"/>
            <a:chExt cx="1441321" cy="83147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AE88523-761B-8C98-4AEC-5211FEC70233}"/>
                </a:ext>
              </a:extLst>
            </p:cNvPr>
            <p:cNvGrpSpPr/>
            <p:nvPr/>
          </p:nvGrpSpPr>
          <p:grpSpPr>
            <a:xfrm rot="10800000" flipV="1">
              <a:off x="5531626" y="528926"/>
              <a:ext cx="1050101" cy="410879"/>
              <a:chOff x="2877425" y="1671710"/>
              <a:chExt cx="481725" cy="211312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91674D3-FCC4-2D47-8E14-E2FACFC09B2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58679" y="1671710"/>
                <a:ext cx="100471" cy="21131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339D3E8A-7FC7-C4D2-9E74-B086D673630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77425" y="1673538"/>
                <a:ext cx="382677" cy="1486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80C2ADA-DB75-9257-0DC6-C4720803EEF4}"/>
                </a:ext>
              </a:extLst>
            </p:cNvPr>
            <p:cNvSpPr txBox="1"/>
            <p:nvPr/>
          </p:nvSpPr>
          <p:spPr>
            <a:xfrm>
              <a:off x="5428760" y="108334"/>
              <a:ext cx="144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9-DOF IMU</a:t>
              </a:r>
            </a:p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ICM20948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5E4890E3-3761-1E38-6297-5BE9B8C8389A}"/>
              </a:ext>
            </a:extLst>
          </p:cNvPr>
          <p:cNvSpPr txBox="1"/>
          <p:nvPr/>
        </p:nvSpPr>
        <p:spPr>
          <a:xfrm>
            <a:off x="4703671" y="282558"/>
            <a:ext cx="57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LED</a:t>
            </a:r>
            <a:endParaRPr lang="zh-CN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1C419A8-D385-9E6C-0364-5DBE7FB9EC0F}"/>
              </a:ext>
            </a:extLst>
          </p:cNvPr>
          <p:cNvSpPr txBox="1"/>
          <p:nvPr/>
        </p:nvSpPr>
        <p:spPr>
          <a:xfrm>
            <a:off x="6641315" y="112376"/>
            <a:ext cx="1356317" cy="45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Voltage Regulator</a:t>
            </a:r>
          </a:p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MIC5370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9866D48-DC2A-0956-40B3-A2AC4DA39E08}"/>
              </a:ext>
            </a:extLst>
          </p:cNvPr>
          <p:cNvSpPr txBox="1"/>
          <p:nvPr/>
        </p:nvSpPr>
        <p:spPr>
          <a:xfrm>
            <a:off x="7997632" y="108314"/>
            <a:ext cx="134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Chip Antenna</a:t>
            </a:r>
          </a:p>
          <a:p>
            <a:pPr algn="ctr"/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2450AT18B100E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DE89BB9-0DB3-7624-203F-3B873941D782}"/>
              </a:ext>
            </a:extLst>
          </p:cNvPr>
          <p:cNvSpPr txBox="1"/>
          <p:nvPr/>
        </p:nvSpPr>
        <p:spPr>
          <a:xfrm>
            <a:off x="8166546" y="1448785"/>
            <a:ext cx="134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Slide Switch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F1E33E-279E-23C7-357E-CE5CB72D2F76}"/>
              </a:ext>
            </a:extLst>
          </p:cNvPr>
          <p:cNvSpPr txBox="1"/>
          <p:nvPr/>
        </p:nvSpPr>
        <p:spPr>
          <a:xfrm>
            <a:off x="6417941" y="1453284"/>
            <a:ext cx="139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Power Protection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A14B65B-6712-570F-691D-7A42F41D982B}"/>
              </a:ext>
            </a:extLst>
          </p:cNvPr>
          <p:cNvSpPr txBox="1"/>
          <p:nvPr/>
        </p:nvSpPr>
        <p:spPr>
          <a:xfrm>
            <a:off x="3702933" y="85307"/>
            <a:ext cx="84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MCU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NRF52832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451254D-7AB0-44AE-5463-E91D0FE1668B}"/>
              </a:ext>
            </a:extLst>
          </p:cNvPr>
          <p:cNvGrpSpPr/>
          <p:nvPr/>
        </p:nvGrpSpPr>
        <p:grpSpPr>
          <a:xfrm>
            <a:off x="3755103" y="540172"/>
            <a:ext cx="935195" cy="248958"/>
            <a:chOff x="2877425" y="1670868"/>
            <a:chExt cx="484556" cy="217254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96E2BB3-6DB3-E79C-5E12-6F42EDF49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499" y="1670868"/>
              <a:ext cx="110482" cy="217254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1280719-71CD-85FC-E44A-1F7BF51D6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25" y="1670868"/>
              <a:ext cx="382051" cy="415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71C7F1F7-2806-AE87-1000-96B5C29C2F0D}"/>
              </a:ext>
            </a:extLst>
          </p:cNvPr>
          <p:cNvSpPr txBox="1"/>
          <p:nvPr/>
        </p:nvSpPr>
        <p:spPr>
          <a:xfrm>
            <a:off x="2586059" y="120898"/>
            <a:ext cx="117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92D050"/>
                </a:solidFill>
              </a:rPr>
              <a:t>SMD Crystal </a:t>
            </a:r>
          </a:p>
          <a:p>
            <a:pPr algn="ctr"/>
            <a:r>
              <a:rPr lang="en-US" altLang="zh-CN" sz="1200" b="1" dirty="0">
                <a:solidFill>
                  <a:srgbClr val="92D050"/>
                </a:solidFill>
              </a:rPr>
              <a:t>32.768 kHz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04FBAAF-3B44-1F92-0AC2-73A2F1E62395}"/>
              </a:ext>
            </a:extLst>
          </p:cNvPr>
          <p:cNvGrpSpPr/>
          <p:nvPr/>
        </p:nvGrpSpPr>
        <p:grpSpPr>
          <a:xfrm>
            <a:off x="2835489" y="553919"/>
            <a:ext cx="832818" cy="568952"/>
            <a:chOff x="2877425" y="1667213"/>
            <a:chExt cx="484556" cy="220909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732A3774-8B6A-BC2D-EBEF-070290AEAF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1289" y="1667213"/>
              <a:ext cx="140692" cy="220909"/>
            </a:xfrm>
            <a:prstGeom prst="line">
              <a:avLst/>
            </a:prstGeom>
            <a:ln w="222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5C28C1FB-2A7C-610D-6050-5EA6449EA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25" y="1670096"/>
              <a:ext cx="348358" cy="772"/>
            </a:xfrm>
            <a:prstGeom prst="line">
              <a:avLst/>
            </a:prstGeom>
            <a:ln w="222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7D8B765-79D6-096A-8989-A6E3CB1FFAB3}"/>
              </a:ext>
            </a:extLst>
          </p:cNvPr>
          <p:cNvGrpSpPr/>
          <p:nvPr/>
        </p:nvGrpSpPr>
        <p:grpSpPr>
          <a:xfrm rot="10800000">
            <a:off x="8159200" y="2713476"/>
            <a:ext cx="1056272" cy="480961"/>
            <a:chOff x="2877425" y="1671710"/>
            <a:chExt cx="484556" cy="216413"/>
          </a:xfrm>
        </p:grpSpPr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25946D1-AEA0-3CAA-3714-98FF161B4A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58679" y="1671710"/>
              <a:ext cx="103302" cy="21641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C9A8A74-2225-2B75-36B2-6765BAEC132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77425" y="1673538"/>
              <a:ext cx="382677" cy="148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525EA3-19C0-8CEE-BD3A-CE5403DCACC3}"/>
              </a:ext>
            </a:extLst>
          </p:cNvPr>
          <p:cNvSpPr txBox="1"/>
          <p:nvPr/>
        </p:nvSpPr>
        <p:spPr>
          <a:xfrm>
            <a:off x="8062041" y="2780930"/>
            <a:ext cx="144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 PPG Sensor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MAX30101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29C3AB7-06C6-5AF3-EA25-90C103A75523}"/>
              </a:ext>
            </a:extLst>
          </p:cNvPr>
          <p:cNvGrpSpPr/>
          <p:nvPr/>
        </p:nvGrpSpPr>
        <p:grpSpPr>
          <a:xfrm rot="10800000" flipH="1">
            <a:off x="6496224" y="2271217"/>
            <a:ext cx="1441320" cy="924092"/>
            <a:chOff x="2818730" y="1671776"/>
            <a:chExt cx="543251" cy="216346"/>
          </a:xfrm>
        </p:grpSpPr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63A2917-6119-65F6-4BA2-D3F2E940D4E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64667" y="1671776"/>
              <a:ext cx="97314" cy="216346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AB21470-868F-B068-0C5F-7D023D1404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18730" y="1671776"/>
              <a:ext cx="450992" cy="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4CFD37C-362A-4FDC-DA1B-B6BF57F4FED1}"/>
              </a:ext>
            </a:extLst>
          </p:cNvPr>
          <p:cNvSpPr txBox="1"/>
          <p:nvPr/>
        </p:nvSpPr>
        <p:spPr>
          <a:xfrm>
            <a:off x="6443900" y="2791624"/>
            <a:ext cx="134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Voltage Regulator</a:t>
            </a:r>
          </a:p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TXS0102DQE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C2E39BC-218F-26FD-054D-4307ABBCF61A}"/>
              </a:ext>
            </a:extLst>
          </p:cNvPr>
          <p:cNvGrpSpPr/>
          <p:nvPr/>
        </p:nvGrpSpPr>
        <p:grpSpPr>
          <a:xfrm>
            <a:off x="3676649" y="2814592"/>
            <a:ext cx="1297253" cy="375876"/>
            <a:chOff x="3899437" y="2814592"/>
            <a:chExt cx="1074466" cy="475088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A2C105D-288F-CA96-7AB2-1464F503DDA0}"/>
                </a:ext>
              </a:extLst>
            </p:cNvPr>
            <p:cNvCxnSpPr>
              <a:cxnSpLocks/>
            </p:cNvCxnSpPr>
            <p:nvPr/>
          </p:nvCxnSpPr>
          <p:spPr>
            <a:xfrm>
              <a:off x="3899437" y="3285468"/>
              <a:ext cx="836204" cy="3448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85207182-3B77-5ED1-D7FA-1BFF2AE5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788" y="2814592"/>
              <a:ext cx="241115" cy="475088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C1EBA39-939B-E100-3B70-ECC275C47E3E}"/>
              </a:ext>
            </a:extLst>
          </p:cNvPr>
          <p:cNvSpPr txBox="1"/>
          <p:nvPr/>
        </p:nvSpPr>
        <p:spPr>
          <a:xfrm>
            <a:off x="3470640" y="2766641"/>
            <a:ext cx="143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SWD </a:t>
            </a:r>
          </a:p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Rectangle 23">
            <a:extLst>
              <a:ext uri="{FF2B5EF4-FFF2-40B4-BE49-F238E27FC236}">
                <a16:creationId xmlns:a16="http://schemas.microsoft.com/office/drawing/2014/main" id="{2EAF01B0-0B99-9897-1A2D-B1C3542C2B65}"/>
              </a:ext>
            </a:extLst>
          </p:cNvPr>
          <p:cNvSpPr/>
          <p:nvPr/>
        </p:nvSpPr>
        <p:spPr>
          <a:xfrm>
            <a:off x="4967997" y="2005083"/>
            <a:ext cx="1425676" cy="79808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9221FB1F-14C0-38C0-FE91-0FD00D7A7ABF}"/>
              </a:ext>
            </a:extLst>
          </p:cNvPr>
          <p:cNvSpPr/>
          <p:nvPr/>
        </p:nvSpPr>
        <p:spPr>
          <a:xfrm>
            <a:off x="8381284" y="686321"/>
            <a:ext cx="409171" cy="821362"/>
          </a:xfrm>
          <a:prstGeom prst="rect">
            <a:avLst/>
          </a:prstGeom>
          <a:noFill/>
          <a:ln w="25400">
            <a:solidFill>
              <a:srgbClr val="03E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12DFA91-5C7B-25BD-FC57-19A3CDEBD21D}"/>
              </a:ext>
            </a:extLst>
          </p:cNvPr>
          <p:cNvCxnSpPr>
            <a:cxnSpLocks/>
          </p:cNvCxnSpPr>
          <p:nvPr/>
        </p:nvCxnSpPr>
        <p:spPr>
          <a:xfrm>
            <a:off x="8783999" y="1508400"/>
            <a:ext cx="720000" cy="3203"/>
          </a:xfrm>
          <a:prstGeom prst="line">
            <a:avLst/>
          </a:prstGeom>
          <a:ln w="22225">
            <a:solidFill>
              <a:srgbClr val="03E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D6239ED-4F7C-8656-5F77-F31B90F38EA3}"/>
              </a:ext>
            </a:extLst>
          </p:cNvPr>
          <p:cNvSpPr txBox="1"/>
          <p:nvPr/>
        </p:nvSpPr>
        <p:spPr>
          <a:xfrm>
            <a:off x="8500952" y="1279963"/>
            <a:ext cx="134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3E1C7"/>
                </a:solidFill>
              </a:rPr>
              <a:t>Power Pins</a:t>
            </a:r>
            <a:endParaRPr lang="zh-CN" altLang="en-US" sz="1200" b="1" dirty="0">
              <a:solidFill>
                <a:srgbClr val="03E1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F3C9445-04F8-BFA1-7D69-8912B8574AD3}"/>
              </a:ext>
            </a:extLst>
          </p:cNvPr>
          <p:cNvGrpSpPr/>
          <p:nvPr/>
        </p:nvGrpSpPr>
        <p:grpSpPr>
          <a:xfrm>
            <a:off x="1538867" y="992523"/>
            <a:ext cx="9147173" cy="3559018"/>
            <a:chOff x="1538867" y="992523"/>
            <a:chExt cx="9147173" cy="35590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9D6ACF4-4A90-1B7C-26A7-927EB657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8867" y="992523"/>
              <a:ext cx="9147173" cy="170161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5AB7D09-2B39-0B35-DEF4-64D3EDFCB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8867" y="2872404"/>
              <a:ext cx="9114266" cy="1679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11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130</Words>
  <Application>Microsoft Office PowerPoint</Application>
  <PresentationFormat>宽屏</PresentationFormat>
  <Paragraphs>65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Taiting</dc:creator>
  <cp:lastModifiedBy>Lu, Taiting</cp:lastModifiedBy>
  <cp:revision>15</cp:revision>
  <dcterms:created xsi:type="dcterms:W3CDTF">2022-10-21T02:30:21Z</dcterms:created>
  <dcterms:modified xsi:type="dcterms:W3CDTF">2022-10-24T20:16:58Z</dcterms:modified>
</cp:coreProperties>
</file>