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4468C-CCCC-7B5E-A512-C57896B83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017785-19ED-D705-6555-B7E62195E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0C37AE-A22C-4D2E-43B8-4757BE60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9A27-56E1-4E8D-8DAB-AC32613105F4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54D929-3FDF-3361-D402-1ECD563A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8E129C-74F5-A27B-969A-CCF7B161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4E1-53BC-4CF2-824B-59317B195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37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6CD7A-4FE0-97BD-4F83-7A8EE373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4228B5-5166-4A84-306F-3B7BE1953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CD1038-7849-3198-6F63-95079A35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9A27-56E1-4E8D-8DAB-AC32613105F4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E9AEE4-40CA-A242-5AEA-C8917580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D7527A-072D-15C1-4196-A649E00D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4E1-53BC-4CF2-824B-59317B195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97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477ED4-9C54-64C3-F15D-7A8F8E204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3933F7-9856-F6CD-EE55-BBA16D9CF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4C4567-CA75-763B-F606-45AF11A8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9A27-56E1-4E8D-8DAB-AC32613105F4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925129-C039-C158-6E3C-04A82EF8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932293-AFD6-58A2-C9B7-BC933D24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4E1-53BC-4CF2-824B-59317B195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39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2C30E-F492-8178-9588-9D05D6BD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4790E1-C3BE-CF8E-5CE3-83FE18C30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BA5E05-330F-DF39-C93C-980932BF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9A27-56E1-4E8D-8DAB-AC32613105F4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9D6828-91EC-AB08-DBF6-C1EFF8FA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3B94C2-C40E-94E2-B43F-8533FFFD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4E1-53BC-4CF2-824B-59317B195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61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B04D6-6C51-6285-FF95-93C9860D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900359-4608-61BE-1A02-A1AEF9BEB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42B431-3D52-7293-6DC3-8FE060E7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9A27-56E1-4E8D-8DAB-AC32613105F4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C31204-9DD1-9029-8DFB-442BBF06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70480C-1D76-18A8-98E9-48854ACD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4E1-53BC-4CF2-824B-59317B195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51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FEC64-0FB8-CB91-E82E-8FB05CDB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8F892-4551-FCAF-A034-BD8111B99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67D564-B6C9-826D-06E9-F84DBDECF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2D84BB-E242-2002-2D69-B4606DB9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9A27-56E1-4E8D-8DAB-AC32613105F4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76A846-E9BE-8B56-EF51-BB17D875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B7A108-A051-4D4D-0C15-05ADDDFC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4E1-53BC-4CF2-824B-59317B195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13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9F9CD-5EDA-A975-7EA2-35E459E1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571284-C761-F54F-C959-3A3E4EFF8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9AD516-E493-A6F8-BC86-F073B031F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43B78A-ECD1-5295-FAF9-8433AC211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7D29B6-F70D-3D74-0B2D-C54F6489C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C97D05-3278-562F-2ACE-992FEF12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9A27-56E1-4E8D-8DAB-AC32613105F4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AE14E6-FE79-2553-685A-CB3289DB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9FEA60-A0FD-70C3-25E4-D87CA733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4E1-53BC-4CF2-824B-59317B195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85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51D36-BF9D-29F3-8845-A5277734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9E3434-3F8F-7D1F-EF4A-FB28629A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9A27-56E1-4E8D-8DAB-AC32613105F4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83119E-BF2F-B2D2-8DAD-F4F80DC4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1C1855-695D-BBA4-2406-AAD2A088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4E1-53BC-4CF2-824B-59317B195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00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C0E484-FBD8-5E8A-C36F-5448C782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9A27-56E1-4E8D-8DAB-AC32613105F4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2F0D85-854C-2239-5133-312CC378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D8488A-6C4F-BE2B-B16E-85BDA1FF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4E1-53BC-4CF2-824B-59317B195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19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24A15-B0F3-3ADC-A085-7E929002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4FB9E9-3716-DF49-111A-139F293EC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73F327-D23A-AEB3-C44C-BE8B5BCC2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86C439-883D-8283-8DDD-65F191F0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9A27-56E1-4E8D-8DAB-AC32613105F4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E115B5-3238-A38A-3358-7D249132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9BBA91-C914-58A8-FC73-ABCD275B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4E1-53BC-4CF2-824B-59317B195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45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49648-E71D-C91C-A075-4AEEB1F4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2ADBE6-8DE6-67C0-5077-44BC509C8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41CBA7-7410-18AD-5541-30C370ADE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F91C1C-0139-6CA1-6020-1A204883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9A27-56E1-4E8D-8DAB-AC32613105F4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70589A-F5E6-1B02-D2C7-0DCDD5BB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34F1E0-E453-811F-9763-E23C8805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4E1-53BC-4CF2-824B-59317B195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30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DB2C9D2-BC2A-FC22-B7AD-11CD8B5C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F65966-BF27-02AC-D5CC-599B0FE82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E03D81-6C06-9D79-561D-DE9D6BD83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09A27-56E1-4E8D-8DAB-AC32613105F4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5FFFDB-6B3E-1F06-FEE1-2FE814B5F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20B88B-68B7-B9AB-6A85-1D96B8A47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D84E1-53BC-4CF2-824B-59317B195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35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77CCB-9D5C-C7B8-CA2C-3C6BA14FB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Ajustes Painel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1CB89A-8326-4B65-9908-F4C59A892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08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00B0F-162A-CF53-C05A-AFFB9BE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400" dirty="0"/>
              <a:t>Histórico de diagnostico divergentes, pode pôr o título de Indice de confiabilidade. O gráfico ali pode ser o índice geral dos acertos por mês. 99%, 98%, 100%, 97%, </a:t>
            </a:r>
            <a:r>
              <a:rPr lang="pt-BR" sz="1400" dirty="0" err="1"/>
              <a:t>ect</a:t>
            </a:r>
            <a:r>
              <a:rPr lang="pt-BR" sz="1400" dirty="0"/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4E24D2-468E-9E90-09D1-AB54F373C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8B9A0E-6E77-9BB6-7D1E-D600D0ED6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69" t="13738" r="13750" b="11845"/>
          <a:stretch/>
        </p:blipFill>
        <p:spPr>
          <a:xfrm>
            <a:off x="923925" y="1936074"/>
            <a:ext cx="7581900" cy="4130439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82FB1B18-917F-FAE7-AD8F-91057BE23213}"/>
              </a:ext>
            </a:extLst>
          </p:cNvPr>
          <p:cNvSpPr/>
          <p:nvPr/>
        </p:nvSpPr>
        <p:spPr>
          <a:xfrm>
            <a:off x="2676525" y="2095500"/>
            <a:ext cx="6553200" cy="1666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5752BA8-A07E-B515-EA9E-67834CBE2021}"/>
              </a:ext>
            </a:extLst>
          </p:cNvPr>
          <p:cNvCxnSpPr/>
          <p:nvPr/>
        </p:nvCxnSpPr>
        <p:spPr>
          <a:xfrm flipH="1">
            <a:off x="6933460" y="1715175"/>
            <a:ext cx="2485748" cy="868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54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00B0F-162A-CF53-C05A-AFFB9BE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400" dirty="0"/>
              <a:t>Esse numero poderia ser o percentual de acertos acumulados no tempo total da base. Comparando com mês atual + o total do ano. Exemplo na tabela abaixo.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4E24D2-468E-9E90-09D1-AB54F373C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5DB7C51-6A9D-385C-D2E4-0EB490388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69" t="13738" r="13750" b="11845"/>
          <a:stretch/>
        </p:blipFill>
        <p:spPr>
          <a:xfrm>
            <a:off x="1003824" y="1936074"/>
            <a:ext cx="7581900" cy="4130439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B61515C2-6BCC-58EC-C0B2-62A2DC9860F8}"/>
              </a:ext>
            </a:extLst>
          </p:cNvPr>
          <p:cNvSpPr/>
          <p:nvPr/>
        </p:nvSpPr>
        <p:spPr>
          <a:xfrm>
            <a:off x="1407018" y="2015601"/>
            <a:ext cx="2232827" cy="28227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FEDFD37-0FA3-55DC-22D7-A51068BDF974}"/>
              </a:ext>
            </a:extLst>
          </p:cNvPr>
          <p:cNvCxnSpPr>
            <a:cxnSpLocks/>
          </p:cNvCxnSpPr>
          <p:nvPr/>
        </p:nvCxnSpPr>
        <p:spPr>
          <a:xfrm flipH="1">
            <a:off x="2938509" y="1624614"/>
            <a:ext cx="577048" cy="82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AF961610-0BD6-78E4-3F2E-DA9F3A8A1935}"/>
              </a:ext>
            </a:extLst>
          </p:cNvPr>
          <p:cNvSpPr/>
          <p:nvPr/>
        </p:nvSpPr>
        <p:spPr>
          <a:xfrm>
            <a:off x="8829630" y="1936074"/>
            <a:ext cx="1017002" cy="5177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99,97 %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7A9767E-9044-865D-3C16-975D0DAA03AE}"/>
              </a:ext>
            </a:extLst>
          </p:cNvPr>
          <p:cNvSpPr/>
          <p:nvPr/>
        </p:nvSpPr>
        <p:spPr>
          <a:xfrm>
            <a:off x="10090538" y="1936075"/>
            <a:ext cx="1017003" cy="5136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98,8 %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0A917AE-C27B-0B3F-8E4E-7E9D9BF62403}"/>
              </a:ext>
            </a:extLst>
          </p:cNvPr>
          <p:cNvSpPr/>
          <p:nvPr/>
        </p:nvSpPr>
        <p:spPr>
          <a:xfrm>
            <a:off x="8585724" y="1429305"/>
            <a:ext cx="1320877" cy="4287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Confiabilidade acumulada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0C0D6D5-5494-0F70-511D-D7D2B4167790}"/>
              </a:ext>
            </a:extLst>
          </p:cNvPr>
          <p:cNvSpPr/>
          <p:nvPr/>
        </p:nvSpPr>
        <p:spPr>
          <a:xfrm>
            <a:off x="9947937" y="1429305"/>
            <a:ext cx="1240239" cy="4393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Confiabilidade mês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8BEEF22-A6ED-7578-91E4-170A2AFBC5C0}"/>
              </a:ext>
            </a:extLst>
          </p:cNvPr>
          <p:cNvSpPr/>
          <p:nvPr/>
        </p:nvSpPr>
        <p:spPr>
          <a:xfrm>
            <a:off x="8677692" y="2628450"/>
            <a:ext cx="1228909" cy="4287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Confiabilidade 2023 [ano]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222F6C6-50F6-761A-83C5-0B417CE781E3}"/>
              </a:ext>
            </a:extLst>
          </p:cNvPr>
          <p:cNvSpPr/>
          <p:nvPr/>
        </p:nvSpPr>
        <p:spPr>
          <a:xfrm>
            <a:off x="8829630" y="3192124"/>
            <a:ext cx="1017002" cy="5177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99,99 %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4470363-56EA-16C3-5CD4-4691EA5CDC32}"/>
              </a:ext>
            </a:extLst>
          </p:cNvPr>
          <p:cNvSpPr/>
          <p:nvPr/>
        </p:nvSpPr>
        <p:spPr>
          <a:xfrm>
            <a:off x="10032923" y="2628833"/>
            <a:ext cx="1155253" cy="5120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Quantidade de divergências acumulada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00345FD-9CB2-CE3E-FBCB-341218B4C859}"/>
              </a:ext>
            </a:extLst>
          </p:cNvPr>
          <p:cNvSpPr/>
          <p:nvPr/>
        </p:nvSpPr>
        <p:spPr>
          <a:xfrm>
            <a:off x="10102048" y="3199411"/>
            <a:ext cx="1017002" cy="5177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466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00B0F-162A-CF53-C05A-AFFB9BE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400" dirty="0"/>
              <a:t>Contagem do tipo de manutenção não tem em branco nos feedbacks, deve ter ocorrido alguma ajuste na formula onde busca a informação. Quantidade </a:t>
            </a:r>
            <a:r>
              <a:rPr lang="pt-BR" sz="1400" dirty="0" err="1"/>
              <a:t>tb</a:t>
            </a:r>
            <a:r>
              <a:rPr lang="pt-BR" sz="1400" dirty="0"/>
              <a:t> esta errada, na planilha deu 21 itens com feedback e no painel 8, todos com motivo quebra ou revisado. CONTINUA NO PROXIMO SLIDE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BA42461E-FCC8-9A37-581D-BBE9E03F3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68"/>
          <a:stretch/>
        </p:blipFill>
        <p:spPr>
          <a:xfrm>
            <a:off x="4252404" y="1544075"/>
            <a:ext cx="7781278" cy="4351338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F8B9A0E-6E77-9BB6-7D1E-D600D0ED6E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69" t="13738" r="13750" b="11845"/>
          <a:stretch/>
        </p:blipFill>
        <p:spPr>
          <a:xfrm>
            <a:off x="923925" y="1936074"/>
            <a:ext cx="7581900" cy="4130439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82FB1B18-917F-FAE7-AD8F-91057BE23213}"/>
              </a:ext>
            </a:extLst>
          </p:cNvPr>
          <p:cNvSpPr/>
          <p:nvPr/>
        </p:nvSpPr>
        <p:spPr>
          <a:xfrm>
            <a:off x="6010183" y="3204839"/>
            <a:ext cx="2581367" cy="18909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5752BA8-A07E-B515-EA9E-67834CBE2021}"/>
              </a:ext>
            </a:extLst>
          </p:cNvPr>
          <p:cNvCxnSpPr>
            <a:cxnSpLocks/>
          </p:cNvCxnSpPr>
          <p:nvPr/>
        </p:nvCxnSpPr>
        <p:spPr>
          <a:xfrm>
            <a:off x="4918229" y="1393794"/>
            <a:ext cx="1919612" cy="2325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50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00B0F-162A-CF53-C05A-AFFB9BE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400" dirty="0"/>
              <a:t>Contagem do tipo de manutenção não tem em branco nos feedbacks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BA42461E-FCC8-9A37-581D-BBE9E03F3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68"/>
          <a:stretch/>
        </p:blipFill>
        <p:spPr>
          <a:xfrm>
            <a:off x="701336" y="1393794"/>
            <a:ext cx="7781278" cy="4351338"/>
          </a:xfr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82FB1B18-917F-FAE7-AD8F-91057BE23213}"/>
              </a:ext>
            </a:extLst>
          </p:cNvPr>
          <p:cNvSpPr/>
          <p:nvPr/>
        </p:nvSpPr>
        <p:spPr>
          <a:xfrm>
            <a:off x="4367815" y="2086252"/>
            <a:ext cx="2581367" cy="30894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5752BA8-A07E-B515-EA9E-67834CBE2021}"/>
              </a:ext>
            </a:extLst>
          </p:cNvPr>
          <p:cNvCxnSpPr>
            <a:cxnSpLocks/>
          </p:cNvCxnSpPr>
          <p:nvPr/>
        </p:nvCxnSpPr>
        <p:spPr>
          <a:xfrm>
            <a:off x="4918229" y="1393794"/>
            <a:ext cx="417251" cy="825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8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00B0F-162A-CF53-C05A-AFFB9BE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400" dirty="0"/>
              <a:t>Quando </a:t>
            </a:r>
            <a:r>
              <a:rPr lang="pt-BR" sz="1400" dirty="0" err="1"/>
              <a:t>vc</a:t>
            </a:r>
            <a:r>
              <a:rPr lang="pt-BR" sz="1400" dirty="0"/>
              <a:t> seleciona ou clica sobre a </a:t>
            </a:r>
            <a:r>
              <a:rPr lang="pt-BR" sz="1400" dirty="0" err="1"/>
              <a:t>tag</a:t>
            </a:r>
            <a:r>
              <a:rPr lang="pt-BR" sz="1400" dirty="0"/>
              <a:t>, poderia aparecer no  lugar do </a:t>
            </a:r>
            <a:r>
              <a:rPr lang="pt-BR" sz="1400" dirty="0" err="1"/>
              <a:t>percentiual</a:t>
            </a:r>
            <a:r>
              <a:rPr lang="pt-BR" sz="1400" dirty="0"/>
              <a:t> de </a:t>
            </a:r>
            <a:r>
              <a:rPr lang="pt-BR" sz="1400" dirty="0" err="1"/>
              <a:t>adiagnostico</a:t>
            </a:r>
            <a:r>
              <a:rPr lang="pt-BR" sz="1400" dirty="0"/>
              <a:t> corretos e divergentes, o comentário sobre o erro ou a descrição sobre a ação feita.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FC8D2B-DF46-5AFE-2E82-C660DF8FC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A666315-9987-61CD-8B75-D4136AF753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15" t="12775" r="7815" b="10536"/>
          <a:stretch/>
        </p:blipFill>
        <p:spPr>
          <a:xfrm>
            <a:off x="994299" y="1967150"/>
            <a:ext cx="7927759" cy="4068288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24425B4E-DF09-A640-D12E-D6DBBA429ABC}"/>
              </a:ext>
            </a:extLst>
          </p:cNvPr>
          <p:cNvSpPr/>
          <p:nvPr/>
        </p:nvSpPr>
        <p:spPr>
          <a:xfrm>
            <a:off x="1828800" y="2073182"/>
            <a:ext cx="1500326" cy="25609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D9DC9FF-3A0C-64CC-AF76-48109681D79C}"/>
              </a:ext>
            </a:extLst>
          </p:cNvPr>
          <p:cNvCxnSpPr>
            <a:cxnSpLocks/>
          </p:cNvCxnSpPr>
          <p:nvPr/>
        </p:nvCxnSpPr>
        <p:spPr>
          <a:xfrm>
            <a:off x="4918229" y="1393794"/>
            <a:ext cx="417251" cy="825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F90CE333-F00A-0A46-B2E6-2C513E9DC3E6}"/>
              </a:ext>
            </a:extLst>
          </p:cNvPr>
          <p:cNvSpPr/>
          <p:nvPr/>
        </p:nvSpPr>
        <p:spPr>
          <a:xfrm>
            <a:off x="8541335" y="2073182"/>
            <a:ext cx="2656366" cy="9999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 travou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0E0A9C6-ABC4-94CA-BE49-096C0DC3A3F7}"/>
              </a:ext>
            </a:extLst>
          </p:cNvPr>
          <p:cNvSpPr/>
          <p:nvPr/>
        </p:nvSpPr>
        <p:spPr>
          <a:xfrm>
            <a:off x="8541335" y="3106293"/>
            <a:ext cx="2413710" cy="2143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Enviado por Michalak: 14/08/2023</a:t>
            </a:r>
          </a:p>
        </p:txBody>
      </p:sp>
    </p:spTree>
    <p:extLst>
      <p:ext uri="{BB962C8B-B14F-4D97-AF65-F5344CB8AC3E}">
        <p14:creationId xmlns:p14="http://schemas.microsoft.com/office/powerpoint/2010/main" val="195016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00B0F-162A-CF53-C05A-AFFB9BE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400" dirty="0"/>
              <a:t>1. Não realizado poderia vir somente as colunas simples da evolução dos não realizados onde aparece medido e não medidos. </a:t>
            </a:r>
            <a:br>
              <a:rPr lang="pt-BR" sz="1400" dirty="0"/>
            </a:br>
            <a:r>
              <a:rPr lang="pt-BR" sz="1400" dirty="0"/>
              <a:t>2. No lugar do valor total do sem medição deveria vir um comparativo dos não medidos conforme tabela ao lado. </a:t>
            </a:r>
            <a:br>
              <a:rPr lang="pt-BR" sz="1400" dirty="0"/>
            </a:br>
            <a:r>
              <a:rPr lang="pt-BR" sz="1400" dirty="0"/>
              <a:t>3. O tool </a:t>
            </a:r>
            <a:r>
              <a:rPr lang="pt-BR" sz="1400" dirty="0" err="1"/>
              <a:t>Tip</a:t>
            </a:r>
            <a:r>
              <a:rPr lang="pt-BR" sz="1400" dirty="0"/>
              <a:t> dos não medidos deve trazer a </a:t>
            </a:r>
            <a:r>
              <a:rPr lang="pt-BR" sz="1400" dirty="0" err="1"/>
              <a:t>tag</a:t>
            </a:r>
            <a:r>
              <a:rPr lang="pt-BR" sz="1400" dirty="0"/>
              <a:t> direta, esta trazendo a ultima pasta, mas poderia trazer o tool </a:t>
            </a:r>
            <a:r>
              <a:rPr lang="pt-BR" sz="1400" dirty="0" err="1"/>
              <a:t>tip</a:t>
            </a:r>
            <a:r>
              <a:rPr lang="pt-BR" sz="1400" dirty="0"/>
              <a:t> </a:t>
            </a:r>
            <a:r>
              <a:rPr lang="pt-BR" sz="1400" dirty="0" err="1"/>
              <a:t>pleo</a:t>
            </a:r>
            <a:r>
              <a:rPr lang="pt-BR" sz="1400" dirty="0"/>
              <a:t> TAG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FC8D2B-DF46-5AFE-2E82-C660DF8FC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C19395-45BA-B917-C4EA-9C302493F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87" t="12640" r="11312" b="7985"/>
          <a:stretch/>
        </p:blipFill>
        <p:spPr>
          <a:xfrm>
            <a:off x="838200" y="2000181"/>
            <a:ext cx="7199790" cy="4002225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3AA3C816-0692-82A0-5110-FFDE974563EF}"/>
              </a:ext>
            </a:extLst>
          </p:cNvPr>
          <p:cNvSpPr/>
          <p:nvPr/>
        </p:nvSpPr>
        <p:spPr>
          <a:xfrm>
            <a:off x="1264328" y="4123924"/>
            <a:ext cx="6773662" cy="20134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013F7CE-10B2-11EC-76DB-8A92B6D0B270}"/>
              </a:ext>
            </a:extLst>
          </p:cNvPr>
          <p:cNvSpPr/>
          <p:nvPr/>
        </p:nvSpPr>
        <p:spPr>
          <a:xfrm>
            <a:off x="838199" y="2072281"/>
            <a:ext cx="2375517" cy="20134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30BCB53-33E4-AF7A-E736-7AC69EACF477}"/>
              </a:ext>
            </a:extLst>
          </p:cNvPr>
          <p:cNvCxnSpPr>
            <a:cxnSpLocks/>
          </p:cNvCxnSpPr>
          <p:nvPr/>
        </p:nvCxnSpPr>
        <p:spPr>
          <a:xfrm flipH="1">
            <a:off x="2965142" y="2072281"/>
            <a:ext cx="248574" cy="511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2434F6E-CB95-D80D-4127-0D932D942CB1}"/>
              </a:ext>
            </a:extLst>
          </p:cNvPr>
          <p:cNvCxnSpPr>
            <a:cxnSpLocks/>
          </p:cNvCxnSpPr>
          <p:nvPr/>
        </p:nvCxnSpPr>
        <p:spPr>
          <a:xfrm flipH="1">
            <a:off x="5377279" y="4001293"/>
            <a:ext cx="248574" cy="511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74553A8D-061B-6288-D69D-511071A4E6C2}"/>
              </a:ext>
            </a:extLst>
          </p:cNvPr>
          <p:cNvSpPr/>
          <p:nvPr/>
        </p:nvSpPr>
        <p:spPr>
          <a:xfrm>
            <a:off x="8170392" y="2905300"/>
            <a:ext cx="723253" cy="5177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C63F45B-3219-3DEA-C186-B1BF47EFF22F}"/>
              </a:ext>
            </a:extLst>
          </p:cNvPr>
          <p:cNvSpPr/>
          <p:nvPr/>
        </p:nvSpPr>
        <p:spPr>
          <a:xfrm>
            <a:off x="7966969" y="1969646"/>
            <a:ext cx="3315810" cy="4287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Não medidos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B76AE40-A0CB-13A6-E39A-BBD41CB8A97C}"/>
              </a:ext>
            </a:extLst>
          </p:cNvPr>
          <p:cNvSpPr/>
          <p:nvPr/>
        </p:nvSpPr>
        <p:spPr>
          <a:xfrm>
            <a:off x="7966969" y="2437473"/>
            <a:ext cx="1011317" cy="4287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Média/mês acumulada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F253F9B-FFEA-A1DA-3F9C-94C0CCD904FB}"/>
              </a:ext>
            </a:extLst>
          </p:cNvPr>
          <p:cNvSpPr/>
          <p:nvPr/>
        </p:nvSpPr>
        <p:spPr>
          <a:xfrm>
            <a:off x="9119215" y="2437473"/>
            <a:ext cx="1011318" cy="4116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Média/mês 2023 [ano]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ABC8A0D-14B1-A23D-CD8A-196AB7E850F6}"/>
              </a:ext>
            </a:extLst>
          </p:cNvPr>
          <p:cNvSpPr/>
          <p:nvPr/>
        </p:nvSpPr>
        <p:spPr>
          <a:xfrm>
            <a:off x="10176814" y="2420341"/>
            <a:ext cx="1105965" cy="4287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/mês     Outubro 2023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D499810-8131-09BD-101C-5D4349D65727}"/>
              </a:ext>
            </a:extLst>
          </p:cNvPr>
          <p:cNvSpPr/>
          <p:nvPr/>
        </p:nvSpPr>
        <p:spPr>
          <a:xfrm>
            <a:off x="9238880" y="2888168"/>
            <a:ext cx="723253" cy="5177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27B4C0E-D709-5702-3C61-EBCA5F4D8DFC}"/>
              </a:ext>
            </a:extLst>
          </p:cNvPr>
          <p:cNvSpPr/>
          <p:nvPr/>
        </p:nvSpPr>
        <p:spPr>
          <a:xfrm>
            <a:off x="10368169" y="2874041"/>
            <a:ext cx="723253" cy="5177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88194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00B0F-162A-CF53-C05A-AFFB9BE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400" dirty="0"/>
              <a:t>1. No histórico da TAG poderia trazer quantos erros ou divergências essa </a:t>
            </a:r>
            <a:r>
              <a:rPr lang="pt-BR" sz="1400" dirty="0" err="1"/>
              <a:t>tag</a:t>
            </a:r>
            <a:r>
              <a:rPr lang="pt-BR" sz="1400" dirty="0"/>
              <a:t> teve ao longo tempo.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FC8D2B-DF46-5AFE-2E82-C660DF8FC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FAB8CB8-28F9-6A60-8784-02620D1F0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87" t="18204" r="8398" b="6871"/>
          <a:stretch/>
        </p:blipFill>
        <p:spPr>
          <a:xfrm>
            <a:off x="838200" y="1825625"/>
            <a:ext cx="8190335" cy="4140169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7DCF91AA-4CAA-8417-332C-3D2D7CA82482}"/>
              </a:ext>
            </a:extLst>
          </p:cNvPr>
          <p:cNvSpPr/>
          <p:nvPr/>
        </p:nvSpPr>
        <p:spPr>
          <a:xfrm>
            <a:off x="1651245" y="2135326"/>
            <a:ext cx="5193438" cy="8120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290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307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Ajustes Painel</vt:lpstr>
      <vt:lpstr>Histórico de diagnostico divergentes, pode pôr o título de Indice de confiabilidade. O gráfico ali pode ser o índice geral dos acertos por mês. 99%, 98%, 100%, 97%, ect.</vt:lpstr>
      <vt:lpstr>Esse numero poderia ser o percentual de acertos acumulados no tempo total da base. Comparando com mês atual + o total do ano. Exemplo na tabela abaixo.</vt:lpstr>
      <vt:lpstr>Contagem do tipo de manutenção não tem em branco nos feedbacks, deve ter ocorrido alguma ajuste na formula onde busca a informação. Quantidade tb esta errada, na planilha deu 21 itens com feedback e no painel 8, todos com motivo quebra ou revisado. CONTINUA NO PROXIMO SLIDE</vt:lpstr>
      <vt:lpstr>Contagem do tipo de manutenção não tem em branco nos feedbacks</vt:lpstr>
      <vt:lpstr>Quando vc seleciona ou clica sobre a tag, poderia aparecer no  lugar do percentiual de adiagnostico corretos e divergentes, o comentário sobre o erro ou a descrição sobre a ação feita. </vt:lpstr>
      <vt:lpstr>1. Não realizado poderia vir somente as colunas simples da evolução dos não realizados onde aparece medido e não medidos.  2. No lugar do valor total do sem medição deveria vir um comparativo dos não medidos conforme tabela ao lado.  3. O tool Tip dos não medidos deve trazer a tag direta, esta trazendo a ultima pasta, mas poderia trazer o tool tip pleo TAG</vt:lpstr>
      <vt:lpstr>1. No histórico da TAG poderia trazer quantos erros ou divergências essa tag teve ao longo tempo.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Ajustes Painel</dc:title>
  <dc:creator>Edson Jaime Michalak</dc:creator>
  <cp:lastModifiedBy>Edson Jaime Michalak</cp:lastModifiedBy>
  <cp:revision>5</cp:revision>
  <dcterms:created xsi:type="dcterms:W3CDTF">2023-10-16T13:57:36Z</dcterms:created>
  <dcterms:modified xsi:type="dcterms:W3CDTF">2023-10-16T14:50:56Z</dcterms:modified>
</cp:coreProperties>
</file>