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3A-C1E3-43A4-BF1B-4C8BDB71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DE9E-B603-402E-BA99-D51BED742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E030-18A3-4906-BB9A-AD503294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B8F7-C6EB-47FD-AC60-48058F2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2368-9AB5-41F9-ADE1-A6FEBFD0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E609-FFBA-4F75-B7C2-154EEE21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F1C84-0FEE-4FB4-840B-D8AB135F6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56D9-6EE1-4560-AE8D-65B9A127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2F8C-2475-4E70-A27D-0A68BB8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FDA1-7AC6-4D72-93C0-B9AF6E76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2D139-8085-46B5-A4C9-F090ACB00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666F3-45C2-48E7-91F9-E2372AA4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5854-D93E-4751-B74E-2BB22A66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A739-7352-4E8E-B820-2E53CC4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2496-5282-4B8C-B5E7-FE6ABCA0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B846-D332-4C9B-9A0D-9840B6A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F28B-4D38-4C61-9AF6-B3A216BC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CCC1-8373-4AEF-8DAF-14F72E04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7D93-5CD3-49FB-AF69-5FF79339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B6D6-8B7B-45AE-8D58-9BC5C216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9130-30FC-442C-9F83-A451482B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A66D-22F9-4537-936A-AD6D7A44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F0CB-5A00-4C72-B94B-37FDC46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C013-902A-4025-A6E8-2D1672EE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B53A-9525-4E9E-BF92-09A9D787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6E35-CB96-4148-80EA-3E57CEB0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11BE-84B4-48F1-9F42-9DC57559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6ADB1-63F1-451D-AAA7-1FE789338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52E2-E37D-4D97-AA66-F735DD9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17F79-C07E-43E2-B36C-0F6C9534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FB61-7E47-4FF3-A44E-57B62914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6CA6-45E0-4716-8CD7-1C04378D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ADED-5219-4D30-AC38-D6A74B64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3120-A0E0-4518-94DC-806622DC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CC146-32D2-484B-9C6B-8E2A568A7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CF1AF-A88E-4579-AE09-7FF4742A4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9B867-5A0E-4DED-A539-1EE3F2AD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98492-8732-451A-8214-5452AA4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EF52F-DCCF-4253-B76D-398EBFC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B896-4A8E-4BA7-8D58-E9BA9727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57DAA-0479-45ED-B5C2-BDC647F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3CD45-8244-46E2-A191-35A43910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D4BF4-642C-4CF3-B6B5-6F6025CA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08D08-00A8-429E-BDC2-2AC4AAED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D29A-6194-4F03-9742-6C630C87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CB3AB-499B-42CD-A85E-417C3EE2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657-D2FB-4053-A5F9-FEDEE865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ECD9-7530-46B4-8737-4841B42E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133D-4BDE-4882-B1DA-9C96E6CC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6D2C-11CD-4B99-AE43-40BEBCA6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A598-5B3D-4C61-8632-DFFB2193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FFB5-D7EB-4B20-BA61-525E56F2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9900-5AE8-42A9-9B69-E65CCA3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E3A7D-8EBF-4A17-BE1F-F1C05C45F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29A9-645C-4196-8699-48493249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5417-7FDE-40FF-A15F-57D87575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73B8-1DE2-4464-82F2-3159AB5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E0DF-FA9B-42C6-A12E-13BE45C1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DBA46-9D0E-4E55-A3E5-A0C86205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9279-CD24-4533-AFFE-74068F59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57F5-C844-4095-9042-74B0CBBA7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BD4F6-1B12-4111-86AA-CD94BCA6EF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840C-06E3-4895-A665-8E1D8D9DC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9ECB-FBE8-4912-8179-2D233B9F8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55EA-43CE-467A-8AE2-815AFA09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6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VVIPublic@public.denverlibrary.org</dc:creator>
  <cp:lastModifiedBy>VVIPublic@public.denverlibrary.org</cp:lastModifiedBy>
  <cp:revision>1</cp:revision>
  <dcterms:created xsi:type="dcterms:W3CDTF">2024-11-21T18:09:20Z</dcterms:created>
  <dcterms:modified xsi:type="dcterms:W3CDTF">2024-11-21T18:09:32Z</dcterms:modified>
</cp:coreProperties>
</file>