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6d323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a6d323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3d98ae5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3d98ae5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3d98ae5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3d98ae5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Pong: DEBUG_MouseIsPixelsAbove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a3d98ae5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a3d98ae5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Pong: Process Ball collisions t1&amp;&amp;t2</a:t>
            </a:r>
            <a:endParaRPr sz="1400"/>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a3d98ae5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a3d98ae5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latin typeface="Lato"/>
                <a:ea typeface="Lato"/>
                <a:cs typeface="Lato"/>
                <a:sym typeface="Lato"/>
              </a:rPr>
              <a:t>Pong: processPlayerMovement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a3d98ae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a3d98ae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t>Pong: scoreIncrease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3d98ae5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3d98ae5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Pong player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46baf7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46baf7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latin typeface="Lato"/>
                <a:ea typeface="Lato"/>
                <a:cs typeface="Lato"/>
                <a:sym typeface="Lato"/>
              </a:rPr>
              <a:t>Rogue lite: enemy parent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a46baf7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a46baf7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Studies Quarter 4</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Jackson Paull - period 8</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Jackson Paull, period 8, Quarter 4</a:t>
            </a:r>
            <a:endParaRPr/>
          </a:p>
        </p:txBody>
      </p:sp>
      <p:sp>
        <p:nvSpPr>
          <p:cNvPr id="203" name="Google Shape;203;p22"/>
          <p:cNvSpPr txBox="1"/>
          <p:nvPr/>
        </p:nvSpPr>
        <p:spPr>
          <a:xfrm>
            <a:off x="1805800" y="3367325"/>
            <a:ext cx="41001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Thank you, and have  a great summer Mr Rosier</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This quarter I continued to work on my rogue lite sandbox, as well as began work on a platformer, however most of the contents in this slideshow shall be PONG which I designed towards the end of the quarter with the intention of completing most of the TEKS from the get go.</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Looping</a:t>
            </a:r>
            <a:endParaRPr/>
          </a:p>
        </p:txBody>
      </p:sp>
      <p:sp>
        <p:nvSpPr>
          <p:cNvPr id="147" name="Google Shape;147;p15"/>
          <p:cNvSpPr txBox="1"/>
          <p:nvPr>
            <p:ph idx="1" type="body"/>
          </p:nvPr>
        </p:nvSpPr>
        <p:spPr>
          <a:xfrm>
            <a:off x="1297500" y="1567550"/>
            <a:ext cx="3423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latin typeface="Arial"/>
                <a:ea typeface="Arial"/>
                <a:cs typeface="Arial"/>
                <a:sym typeface="Arial"/>
              </a:rPr>
              <a:t>In this section of code I used nested loops to check how many pixels above or below an edge the mouse is. This was important as I later used a similar method to provide quick pre-collision detection which moves an object to the edge rather than into the object before shoving them back to the top.</a:t>
            </a:r>
            <a:endParaRPr sz="1400">
              <a:solidFill>
                <a:srgbClr val="FFFFFF"/>
              </a:solidFill>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4721100" y="1516137"/>
            <a:ext cx="4326225" cy="211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154" name="Google Shape;154;p16"/>
          <p:cNvSpPr txBox="1"/>
          <p:nvPr>
            <p:ph idx="1" type="body"/>
          </p:nvPr>
        </p:nvSpPr>
        <p:spPr>
          <a:xfrm>
            <a:off x="1297500" y="1567550"/>
            <a:ext cx="3099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latin typeface="Arial"/>
                <a:ea typeface="Arial"/>
                <a:cs typeface="Arial"/>
                <a:sym typeface="Arial"/>
              </a:rPr>
              <a:t>Here I use </a:t>
            </a:r>
            <a:r>
              <a:rPr lang="en" sz="1400">
                <a:solidFill>
                  <a:srgbClr val="FFFFFF"/>
                </a:solidFill>
                <a:latin typeface="Arial"/>
                <a:ea typeface="Arial"/>
                <a:cs typeface="Arial"/>
                <a:sym typeface="Arial"/>
              </a:rPr>
              <a:t>data structures</a:t>
            </a:r>
            <a:r>
              <a:rPr lang="en" sz="1400">
                <a:solidFill>
                  <a:srgbClr val="FFFFFF"/>
                </a:solidFill>
                <a:latin typeface="Arial"/>
                <a:ea typeface="Arial"/>
                <a:cs typeface="Arial"/>
                <a:sym typeface="Arial"/>
              </a:rPr>
              <a:t> to keep track of the tile-type of the tilemap that an objects intersects with on its very outer bounds. This is integral to being able to quickly process collisions with multiple collision types and thus responses.</a:t>
            </a:r>
            <a:endParaRPr sz="1400">
              <a:solidFill>
                <a:srgbClr val="FFFFFF"/>
              </a:solidFill>
              <a:latin typeface="Arial"/>
              <a:ea typeface="Arial"/>
              <a:cs typeface="Arial"/>
              <a:sym typeface="Arial"/>
            </a:endParaRPr>
          </a:p>
        </p:txBody>
      </p:sp>
      <p:pic>
        <p:nvPicPr>
          <p:cNvPr id="155" name="Google Shape;155;p16"/>
          <p:cNvPicPr preferRelativeResize="0"/>
          <p:nvPr/>
        </p:nvPicPr>
        <p:blipFill>
          <a:blip r:embed="rId3">
            <a:alphaModFix/>
          </a:blip>
          <a:stretch>
            <a:fillRect/>
          </a:stretch>
        </p:blipFill>
        <p:spPr>
          <a:xfrm>
            <a:off x="4572000" y="1308000"/>
            <a:ext cx="4442701" cy="2527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a:t>
            </a:r>
            <a:endParaRPr/>
          </a:p>
        </p:txBody>
      </p:sp>
      <p:sp>
        <p:nvSpPr>
          <p:cNvPr id="161" name="Google Shape;161;p17"/>
          <p:cNvSpPr txBox="1"/>
          <p:nvPr>
            <p:ph idx="1" type="body"/>
          </p:nvPr>
        </p:nvSpPr>
        <p:spPr>
          <a:xfrm>
            <a:off x="1297500" y="1567550"/>
            <a:ext cx="3023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Here I run checks for the player’s moving the paddles. This section is largely self explanatory, and is extremely easy to understand. The code simply moves the players accordingly to how the players intend.</a:t>
            </a:r>
            <a:endParaRPr sz="1400"/>
          </a:p>
        </p:txBody>
      </p:sp>
      <p:pic>
        <p:nvPicPr>
          <p:cNvPr id="162" name="Google Shape;162;p17"/>
          <p:cNvPicPr preferRelativeResize="0"/>
          <p:nvPr/>
        </p:nvPicPr>
        <p:blipFill>
          <a:blip r:embed="rId3">
            <a:alphaModFix/>
          </a:blip>
          <a:stretch>
            <a:fillRect/>
          </a:stretch>
        </p:blipFill>
        <p:spPr>
          <a:xfrm>
            <a:off x="4572000" y="640088"/>
            <a:ext cx="4249650" cy="386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68" name="Google Shape;168;p18"/>
          <p:cNvSpPr txBox="1"/>
          <p:nvPr>
            <p:ph idx="1" type="body"/>
          </p:nvPr>
        </p:nvSpPr>
        <p:spPr>
          <a:xfrm>
            <a:off x="1297500" y="1567550"/>
            <a:ext cx="2741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latin typeface="Arial"/>
                <a:ea typeface="Arial"/>
                <a:cs typeface="Arial"/>
                <a:sym typeface="Arial"/>
              </a:rPr>
              <a:t>In the IDE I’ve been working in, methods are akin to things called “scripts.” They run the exact same way but are all global. Here I use a script to increase the score count for the given player.</a:t>
            </a:r>
            <a:endParaRPr sz="1400">
              <a:solidFill>
                <a:srgbClr val="FFFFFF"/>
              </a:solidFill>
              <a:latin typeface="Arial"/>
              <a:ea typeface="Arial"/>
              <a:cs typeface="Arial"/>
              <a:sym typeface="Arial"/>
            </a:endParaRPr>
          </a:p>
        </p:txBody>
      </p:sp>
      <p:pic>
        <p:nvPicPr>
          <p:cNvPr id="169" name="Google Shape;169;p18"/>
          <p:cNvPicPr preferRelativeResize="0"/>
          <p:nvPr/>
        </p:nvPicPr>
        <p:blipFill>
          <a:blip r:embed="rId3">
            <a:alphaModFix/>
          </a:blip>
          <a:stretch>
            <a:fillRect/>
          </a:stretch>
        </p:blipFill>
        <p:spPr>
          <a:xfrm>
            <a:off x="1488974" y="3599450"/>
            <a:ext cx="1822851" cy="1383925"/>
          </a:xfrm>
          <a:prstGeom prst="rect">
            <a:avLst/>
          </a:prstGeom>
          <a:noFill/>
          <a:ln>
            <a:noFill/>
          </a:ln>
        </p:spPr>
      </p:pic>
      <p:pic>
        <p:nvPicPr>
          <p:cNvPr id="170" name="Google Shape;170;p18"/>
          <p:cNvPicPr preferRelativeResize="0"/>
          <p:nvPr/>
        </p:nvPicPr>
        <p:blipFill>
          <a:blip r:embed="rId4">
            <a:alphaModFix/>
          </a:blip>
          <a:stretch>
            <a:fillRect/>
          </a:stretch>
        </p:blipFill>
        <p:spPr>
          <a:xfrm>
            <a:off x="4309725" y="2571750"/>
            <a:ext cx="4243325" cy="1571600"/>
          </a:xfrm>
          <a:prstGeom prst="rect">
            <a:avLst/>
          </a:prstGeom>
          <a:noFill/>
          <a:ln>
            <a:noFill/>
          </a:ln>
        </p:spPr>
      </p:pic>
      <p:pic>
        <p:nvPicPr>
          <p:cNvPr id="171" name="Google Shape;171;p18"/>
          <p:cNvPicPr preferRelativeResize="0"/>
          <p:nvPr/>
        </p:nvPicPr>
        <p:blipFill rotWithShape="1">
          <a:blip r:embed="rId5">
            <a:alphaModFix/>
          </a:blip>
          <a:srcRect b="0" l="0" r="-10120" t="-10107"/>
          <a:stretch/>
        </p:blipFill>
        <p:spPr>
          <a:xfrm>
            <a:off x="4309725" y="770050"/>
            <a:ext cx="4556075" cy="138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77" name="Google Shape;177;p19"/>
          <p:cNvSpPr txBox="1"/>
          <p:nvPr>
            <p:ph idx="1" type="body"/>
          </p:nvPr>
        </p:nvSpPr>
        <p:spPr>
          <a:xfrm>
            <a:off x="1297500" y="1567550"/>
            <a:ext cx="2979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latin typeface="Arial"/>
                <a:ea typeface="Arial"/>
                <a:cs typeface="Arial"/>
                <a:sym typeface="Arial"/>
              </a:rPr>
              <a:t>In my IDE classes are akin to objects. Here is the obj_player object, with instance variables being </a:t>
            </a:r>
            <a:r>
              <a:rPr lang="en" sz="1400">
                <a:solidFill>
                  <a:srgbClr val="FFFFFF"/>
                </a:solidFill>
                <a:latin typeface="Arial"/>
                <a:ea typeface="Arial"/>
                <a:cs typeface="Arial"/>
                <a:sym typeface="Arial"/>
              </a:rPr>
              <a:t>initialized</a:t>
            </a:r>
            <a:r>
              <a:rPr lang="en" sz="1400">
                <a:solidFill>
                  <a:srgbClr val="FFFFFF"/>
                </a:solidFill>
                <a:latin typeface="Arial"/>
                <a:ea typeface="Arial"/>
                <a:cs typeface="Arial"/>
                <a:sym typeface="Arial"/>
              </a:rPr>
              <a:t> in the create event (similar to the constructor). These variables are then changed and read through scripts, as well as some scripts dedicated entirely to the player object (similar to private methods). Then these objects are dealt with independently, with each instance having its own unique calls to methods and variable data.</a:t>
            </a:r>
            <a:endParaRPr sz="1400">
              <a:solidFill>
                <a:srgbClr val="FFFFFF"/>
              </a:solidFill>
              <a:latin typeface="Arial"/>
              <a:ea typeface="Arial"/>
              <a:cs typeface="Arial"/>
              <a:sym typeface="Arial"/>
            </a:endParaRPr>
          </a:p>
        </p:txBody>
      </p:sp>
      <p:pic>
        <p:nvPicPr>
          <p:cNvPr id="178" name="Google Shape;178;p19"/>
          <p:cNvPicPr preferRelativeResize="0"/>
          <p:nvPr/>
        </p:nvPicPr>
        <p:blipFill rotWithShape="1">
          <a:blip r:embed="rId3">
            <a:alphaModFix/>
          </a:blip>
          <a:srcRect b="0" l="5880" r="-5879" t="0"/>
          <a:stretch/>
        </p:blipFill>
        <p:spPr>
          <a:xfrm>
            <a:off x="4200075" y="261350"/>
            <a:ext cx="2895600" cy="1714500"/>
          </a:xfrm>
          <a:prstGeom prst="rect">
            <a:avLst/>
          </a:prstGeom>
          <a:noFill/>
          <a:ln>
            <a:noFill/>
          </a:ln>
        </p:spPr>
      </p:pic>
      <p:pic>
        <p:nvPicPr>
          <p:cNvPr id="179" name="Google Shape;179;p19"/>
          <p:cNvPicPr preferRelativeResize="0"/>
          <p:nvPr/>
        </p:nvPicPr>
        <p:blipFill>
          <a:blip r:embed="rId4">
            <a:alphaModFix/>
          </a:blip>
          <a:stretch>
            <a:fillRect/>
          </a:stretch>
        </p:blipFill>
        <p:spPr>
          <a:xfrm>
            <a:off x="7095675" y="500075"/>
            <a:ext cx="1790700" cy="1152525"/>
          </a:xfrm>
          <a:prstGeom prst="rect">
            <a:avLst/>
          </a:prstGeom>
          <a:noFill/>
          <a:ln>
            <a:noFill/>
          </a:ln>
        </p:spPr>
      </p:pic>
      <p:pic>
        <p:nvPicPr>
          <p:cNvPr id="180" name="Google Shape;180;p19"/>
          <p:cNvPicPr preferRelativeResize="0"/>
          <p:nvPr/>
        </p:nvPicPr>
        <p:blipFill rotWithShape="1">
          <a:blip r:embed="rId5">
            <a:alphaModFix/>
          </a:blip>
          <a:srcRect b="0" l="0" r="0" t="0"/>
          <a:stretch/>
        </p:blipFill>
        <p:spPr>
          <a:xfrm>
            <a:off x="5404488" y="2206263"/>
            <a:ext cx="2257425" cy="260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86" name="Google Shape;186;p20"/>
          <p:cNvSpPr txBox="1"/>
          <p:nvPr>
            <p:ph idx="1" type="body"/>
          </p:nvPr>
        </p:nvSpPr>
        <p:spPr>
          <a:xfrm>
            <a:off x="1297500" y="1567550"/>
            <a:ext cx="289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Here I use a parent object for all enemies to establish uniform instance variables. Given that scripts are all global, inheritance does not aid in that aspect here, but it allows me to </a:t>
            </a:r>
            <a:r>
              <a:rPr lang="en" sz="1400"/>
              <a:t>eliminate</a:t>
            </a:r>
            <a:r>
              <a:rPr lang="en" sz="1400"/>
              <a:t> the possibility that a variable is never initialized or otherwise.</a:t>
            </a:r>
            <a:endParaRPr sz="1400"/>
          </a:p>
        </p:txBody>
      </p:sp>
      <p:pic>
        <p:nvPicPr>
          <p:cNvPr id="187" name="Google Shape;187;p20"/>
          <p:cNvPicPr preferRelativeResize="0"/>
          <p:nvPr/>
        </p:nvPicPr>
        <p:blipFill>
          <a:blip r:embed="rId3">
            <a:alphaModFix/>
          </a:blip>
          <a:stretch>
            <a:fillRect/>
          </a:stretch>
        </p:blipFill>
        <p:spPr>
          <a:xfrm>
            <a:off x="4572000" y="1022463"/>
            <a:ext cx="3415225" cy="30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a:t>
            </a:r>
            <a:endParaRPr/>
          </a:p>
        </p:txBody>
      </p:sp>
      <p:sp>
        <p:nvSpPr>
          <p:cNvPr id="193" name="Google Shape;193;p21"/>
          <p:cNvSpPr txBox="1"/>
          <p:nvPr>
            <p:ph idx="1" type="body"/>
          </p:nvPr>
        </p:nvSpPr>
        <p:spPr>
          <a:xfrm>
            <a:off x="1297500" y="1567550"/>
            <a:ext cx="2904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e</a:t>
            </a:r>
            <a:r>
              <a:rPr lang="en" sz="1400"/>
              <a:t>nemies take different damage depending upon which child they are</a:t>
            </a:r>
            <a:endParaRPr sz="1400"/>
          </a:p>
          <a:p>
            <a:pPr indent="0" lvl="0" marL="0" rtl="0" algn="l">
              <a:spcBef>
                <a:spcPts val="1600"/>
              </a:spcBef>
              <a:spcAft>
                <a:spcPts val="1600"/>
              </a:spcAft>
              <a:buNone/>
            </a:pPr>
            <a:r>
              <a:rPr lang="en" sz="1400"/>
              <a:t>Using inheritance overrides, the obj_bat and the </a:t>
            </a:r>
            <a:r>
              <a:rPr lang="en" sz="1400"/>
              <a:t>obj_skeleton</a:t>
            </a:r>
            <a:r>
              <a:rPr lang="en" sz="1400"/>
              <a:t> take different amount of hits until they die, as they are able to overwrite variables from the parent that they need to be unique with. </a:t>
            </a:r>
            <a:endParaRPr sz="1400"/>
          </a:p>
        </p:txBody>
      </p:sp>
      <p:pic>
        <p:nvPicPr>
          <p:cNvPr id="194" name="Google Shape;194;p21"/>
          <p:cNvPicPr preferRelativeResize="0"/>
          <p:nvPr/>
        </p:nvPicPr>
        <p:blipFill>
          <a:blip r:embed="rId3">
            <a:alphaModFix/>
          </a:blip>
          <a:stretch>
            <a:fillRect/>
          </a:stretch>
        </p:blipFill>
        <p:spPr>
          <a:xfrm>
            <a:off x="5463975" y="845975"/>
            <a:ext cx="2316025" cy="1396425"/>
          </a:xfrm>
          <a:prstGeom prst="rect">
            <a:avLst/>
          </a:prstGeom>
          <a:noFill/>
          <a:ln>
            <a:noFill/>
          </a:ln>
        </p:spPr>
      </p:pic>
      <p:sp>
        <p:nvSpPr>
          <p:cNvPr id="195" name="Google Shape;195;p21"/>
          <p:cNvSpPr txBox="1"/>
          <p:nvPr/>
        </p:nvSpPr>
        <p:spPr>
          <a:xfrm>
            <a:off x="5463975" y="355225"/>
            <a:ext cx="27951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Bat overriding some instance variables and initialization code</a:t>
            </a:r>
            <a:endParaRPr sz="1000">
              <a:solidFill>
                <a:srgbClr val="FFFFFF"/>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p:txBody>
      </p:sp>
      <p:pic>
        <p:nvPicPr>
          <p:cNvPr id="196" name="Google Shape;196;p21"/>
          <p:cNvPicPr preferRelativeResize="0"/>
          <p:nvPr/>
        </p:nvPicPr>
        <p:blipFill>
          <a:blip r:embed="rId4">
            <a:alphaModFix/>
          </a:blip>
          <a:stretch>
            <a:fillRect/>
          </a:stretch>
        </p:blipFill>
        <p:spPr>
          <a:xfrm>
            <a:off x="4396037" y="2678350"/>
            <a:ext cx="4451901" cy="2377200"/>
          </a:xfrm>
          <a:prstGeom prst="rect">
            <a:avLst/>
          </a:prstGeom>
          <a:noFill/>
          <a:ln>
            <a:noFill/>
          </a:ln>
        </p:spPr>
      </p:pic>
      <p:sp>
        <p:nvSpPr>
          <p:cNvPr id="197" name="Google Shape;197;p21"/>
          <p:cNvSpPr txBox="1"/>
          <p:nvPr/>
        </p:nvSpPr>
        <p:spPr>
          <a:xfrm>
            <a:off x="5143500" y="2301625"/>
            <a:ext cx="31929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Run of the game with enemies next to each other</a:t>
            </a:r>
            <a:endParaRPr sz="10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