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a501d20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a501d20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8a511c59e1fc8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8a511c59e1fc8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8a511c59e1fc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a511c59e1fc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a501d20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a501d20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a501d20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a501d20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a501d20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a501d20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a501d20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a501d20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a501d20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a501d20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8a511c59e1fc8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8a511c59e1fc8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a501d20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a501d20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Quarter Two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Jackson Paull, 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536862"/>
            <a:ext cx="2808000" cy="44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TEAK 6: Classes</a:t>
            </a:r>
            <a:endParaRPr/>
          </a:p>
        </p:txBody>
      </p:sp>
      <p:sp>
        <p:nvSpPr>
          <p:cNvPr id="116" name="Google Shape;116;p22"/>
          <p:cNvSpPr txBox="1"/>
          <p:nvPr/>
        </p:nvSpPr>
        <p:spPr>
          <a:xfrm>
            <a:off x="311700" y="982050"/>
            <a:ext cx="28080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Each object is kind of it’s own class, as I :</a:t>
            </a:r>
            <a:endParaRPr/>
          </a:p>
          <a:p>
            <a:pPr indent="-317500" lvl="0" marL="457200" rtl="0" algn="l">
              <a:spcBef>
                <a:spcPts val="0"/>
              </a:spcBef>
              <a:spcAft>
                <a:spcPts val="0"/>
              </a:spcAft>
              <a:buSzPts val="1400"/>
              <a:buChar char="●"/>
            </a:pPr>
            <a:r>
              <a:rPr lang="en"/>
              <a:t>create instance </a:t>
            </a:r>
            <a:r>
              <a:rPr lang="en"/>
              <a:t>variables and constants for each class</a:t>
            </a:r>
            <a:endParaRPr/>
          </a:p>
          <a:p>
            <a:pPr indent="-317500" lvl="0" marL="457200" rtl="0" algn="l">
              <a:spcBef>
                <a:spcPts val="0"/>
              </a:spcBef>
              <a:spcAft>
                <a:spcPts val="0"/>
              </a:spcAft>
              <a:buSzPts val="1400"/>
              <a:buChar char="●"/>
            </a:pPr>
            <a:r>
              <a:rPr lang="en"/>
              <a:t>Instantiate different instances of each class with unique instance variables</a:t>
            </a:r>
            <a:endParaRPr/>
          </a:p>
          <a:p>
            <a:pPr indent="-317500" lvl="0" marL="457200" rtl="0" algn="l">
              <a:spcBef>
                <a:spcPts val="0"/>
              </a:spcBef>
              <a:spcAft>
                <a:spcPts val="0"/>
              </a:spcAft>
              <a:buSzPts val="1400"/>
              <a:buChar char="●"/>
            </a:pPr>
            <a:r>
              <a:rPr lang="en"/>
              <a:t>can reference each individual instance of an object </a:t>
            </a:r>
            <a:endParaRPr/>
          </a:p>
          <a:p>
            <a:pPr indent="-317500" lvl="0" marL="457200" rtl="0" algn="l">
              <a:spcBef>
                <a:spcPts val="0"/>
              </a:spcBef>
              <a:spcAft>
                <a:spcPts val="0"/>
              </a:spcAft>
              <a:buSzPts val="1400"/>
              <a:buChar char="●"/>
            </a:pPr>
            <a:r>
              <a:rPr lang="en"/>
              <a:t>Can set instance variables and receive instance variables</a:t>
            </a:r>
            <a:endParaRPr/>
          </a:p>
          <a:p>
            <a:pPr indent="-317500" lvl="0" marL="457200" rtl="0" algn="l">
              <a:spcBef>
                <a:spcPts val="0"/>
              </a:spcBef>
              <a:spcAft>
                <a:spcPts val="0"/>
              </a:spcAft>
              <a:buSzPts val="1400"/>
              <a:buChar char="●"/>
            </a:pPr>
            <a:r>
              <a:rPr lang="en"/>
              <a:t>Can create methods to process data and return information</a:t>
            </a:r>
            <a:endParaRPr/>
          </a:p>
        </p:txBody>
      </p:sp>
      <p:pic>
        <p:nvPicPr>
          <p:cNvPr id="117" name="Google Shape;117;p22"/>
          <p:cNvPicPr preferRelativeResize="0"/>
          <p:nvPr/>
        </p:nvPicPr>
        <p:blipFill rotWithShape="1">
          <a:blip r:embed="rId3">
            <a:alphaModFix/>
          </a:blip>
          <a:srcRect b="0" l="4140" r="-4140" t="0"/>
          <a:stretch/>
        </p:blipFill>
        <p:spPr>
          <a:xfrm>
            <a:off x="3119700" y="72125"/>
            <a:ext cx="2858750" cy="952500"/>
          </a:xfrm>
          <a:prstGeom prst="rect">
            <a:avLst/>
          </a:prstGeom>
          <a:noFill/>
          <a:ln>
            <a:noFill/>
          </a:ln>
        </p:spPr>
      </p:pic>
      <p:pic>
        <p:nvPicPr>
          <p:cNvPr id="118" name="Google Shape;118;p22"/>
          <p:cNvPicPr preferRelativeResize="0"/>
          <p:nvPr/>
        </p:nvPicPr>
        <p:blipFill>
          <a:blip r:embed="rId4">
            <a:alphaModFix/>
          </a:blip>
          <a:stretch>
            <a:fillRect/>
          </a:stretch>
        </p:blipFill>
        <p:spPr>
          <a:xfrm>
            <a:off x="6049450" y="72125"/>
            <a:ext cx="2989350" cy="2574400"/>
          </a:xfrm>
          <a:prstGeom prst="rect">
            <a:avLst/>
          </a:prstGeom>
          <a:noFill/>
          <a:ln>
            <a:noFill/>
          </a:ln>
        </p:spPr>
      </p:pic>
      <p:pic>
        <p:nvPicPr>
          <p:cNvPr id="119" name="Google Shape;119;p22"/>
          <p:cNvPicPr preferRelativeResize="0"/>
          <p:nvPr/>
        </p:nvPicPr>
        <p:blipFill>
          <a:blip r:embed="rId5">
            <a:alphaModFix/>
          </a:blip>
          <a:stretch>
            <a:fillRect/>
          </a:stretch>
        </p:blipFill>
        <p:spPr>
          <a:xfrm>
            <a:off x="4892725" y="2762962"/>
            <a:ext cx="4146079" cy="1906400"/>
          </a:xfrm>
          <a:prstGeom prst="rect">
            <a:avLst/>
          </a:prstGeom>
          <a:noFill/>
          <a:ln>
            <a:noFill/>
          </a:ln>
        </p:spPr>
      </p:pic>
      <p:pic>
        <p:nvPicPr>
          <p:cNvPr id="120" name="Google Shape;120;p22"/>
          <p:cNvPicPr preferRelativeResize="0"/>
          <p:nvPr/>
        </p:nvPicPr>
        <p:blipFill>
          <a:blip r:embed="rId6">
            <a:alphaModFix/>
          </a:blip>
          <a:stretch>
            <a:fillRect/>
          </a:stretch>
        </p:blipFill>
        <p:spPr>
          <a:xfrm>
            <a:off x="4390000" y="4785766"/>
            <a:ext cx="4648806" cy="263034"/>
          </a:xfrm>
          <a:prstGeom prst="rect">
            <a:avLst/>
          </a:prstGeom>
          <a:noFill/>
          <a:ln>
            <a:noFill/>
          </a:ln>
        </p:spPr>
      </p:pic>
      <p:pic>
        <p:nvPicPr>
          <p:cNvPr id="121" name="Google Shape;121;p22"/>
          <p:cNvPicPr preferRelativeResize="0"/>
          <p:nvPr/>
        </p:nvPicPr>
        <p:blipFill>
          <a:blip r:embed="rId7">
            <a:alphaModFix/>
          </a:blip>
          <a:stretch>
            <a:fillRect/>
          </a:stretch>
        </p:blipFill>
        <p:spPr>
          <a:xfrm>
            <a:off x="3119700" y="1111725"/>
            <a:ext cx="2894250" cy="751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for reading!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 did this Quarter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worked mostly on two games, a small shooter and a rogue-lite. All of the code featured in this presentation will be from the rogue-lite. The small shooter is attached in the folder with an in-depth README.html detailing all of the processes behind the game as well as all of its functions and gameplay. The main goal I had with the rogue-lite for this semester was to create fully functional pathfinding, as well as basic mechanics like collision and movement. I have </a:t>
            </a:r>
            <a:r>
              <a:rPr lang="en"/>
              <a:t>succeeded on both counts and will provide as in depth a README.html for the rogue-lite as I can, but it is significantly more complicated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TEAKS</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Featuring code from the rogue-lite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96646"/>
            <a:ext cx="2808000" cy="48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TEAK 1: Looping</a:t>
            </a:r>
            <a:endParaRPr/>
          </a:p>
        </p:txBody>
      </p:sp>
      <p:sp>
        <p:nvSpPr>
          <p:cNvPr id="73" name="Google Shape;73;p16"/>
          <p:cNvSpPr txBox="1"/>
          <p:nvPr/>
        </p:nvSpPr>
        <p:spPr>
          <a:xfrm>
            <a:off x="311700" y="982058"/>
            <a:ext cx="28080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top section of code I use loops to pass through an array consisting of the entire map, and setting areas where the object should not be able to move equal to false, for reference in other areas of my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bottom section of code I </a:t>
            </a:r>
            <a:r>
              <a:rPr lang="en"/>
              <a:t>continuously</a:t>
            </a:r>
            <a:r>
              <a:rPr lang="en"/>
              <a:t> process nodes until I have found my destination</a:t>
            </a:r>
            <a:endParaRPr/>
          </a:p>
        </p:txBody>
      </p:sp>
      <p:pic>
        <p:nvPicPr>
          <p:cNvPr id="74" name="Google Shape;74;p16"/>
          <p:cNvPicPr preferRelativeResize="0"/>
          <p:nvPr/>
        </p:nvPicPr>
        <p:blipFill>
          <a:blip r:embed="rId3">
            <a:alphaModFix/>
          </a:blip>
          <a:stretch>
            <a:fillRect/>
          </a:stretch>
        </p:blipFill>
        <p:spPr>
          <a:xfrm>
            <a:off x="3292838" y="982050"/>
            <a:ext cx="5746251" cy="1926375"/>
          </a:xfrm>
          <a:prstGeom prst="rect">
            <a:avLst/>
          </a:prstGeom>
          <a:noFill/>
          <a:ln>
            <a:noFill/>
          </a:ln>
        </p:spPr>
      </p:pic>
      <p:pic>
        <p:nvPicPr>
          <p:cNvPr id="75" name="Google Shape;75;p16"/>
          <p:cNvPicPr preferRelativeResize="0"/>
          <p:nvPr/>
        </p:nvPicPr>
        <p:blipFill>
          <a:blip r:embed="rId4">
            <a:alphaModFix/>
          </a:blip>
          <a:stretch>
            <a:fillRect/>
          </a:stretch>
        </p:blipFill>
        <p:spPr>
          <a:xfrm>
            <a:off x="3863677" y="2985898"/>
            <a:ext cx="4258325" cy="117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617250"/>
            <a:ext cx="4150800" cy="45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TEAK 2: Data Structures </a:t>
            </a:r>
            <a:endParaRPr/>
          </a:p>
        </p:txBody>
      </p:sp>
      <p:sp>
        <p:nvSpPr>
          <p:cNvPr id="81" name="Google Shape;81;p17"/>
          <p:cNvSpPr txBox="1"/>
          <p:nvPr/>
        </p:nvSpPr>
        <p:spPr>
          <a:xfrm>
            <a:off x="311700" y="1072050"/>
            <a:ext cx="28080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the top section of code I get data from a map I created previously to check if it has already been processed so that I </a:t>
            </a:r>
            <a:r>
              <a:rPr lang="en"/>
              <a:t>eliminate</a:t>
            </a:r>
            <a:r>
              <a:rPr lang="en"/>
              <a:t> infinite loops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bottom section of code I created all 5 maps, lists, and priority queues that I would need for the algorithm and instantiated the first value for the G map</a:t>
            </a:r>
            <a:endParaRPr/>
          </a:p>
        </p:txBody>
      </p:sp>
      <p:pic>
        <p:nvPicPr>
          <p:cNvPr id="82" name="Google Shape;82;p17"/>
          <p:cNvPicPr preferRelativeResize="0"/>
          <p:nvPr/>
        </p:nvPicPr>
        <p:blipFill>
          <a:blip r:embed="rId3">
            <a:alphaModFix/>
          </a:blip>
          <a:stretch>
            <a:fillRect/>
          </a:stretch>
        </p:blipFill>
        <p:spPr>
          <a:xfrm>
            <a:off x="4918688" y="3266524"/>
            <a:ext cx="3126145" cy="1371676"/>
          </a:xfrm>
          <a:prstGeom prst="rect">
            <a:avLst/>
          </a:prstGeom>
          <a:noFill/>
          <a:ln>
            <a:noFill/>
          </a:ln>
        </p:spPr>
      </p:pic>
      <p:pic>
        <p:nvPicPr>
          <p:cNvPr id="83" name="Google Shape;83;p17"/>
          <p:cNvPicPr preferRelativeResize="0"/>
          <p:nvPr/>
        </p:nvPicPr>
        <p:blipFill rotWithShape="1">
          <a:blip r:embed="rId4">
            <a:alphaModFix/>
          </a:blip>
          <a:srcRect b="0" l="950" r="-950" t="0"/>
          <a:stretch/>
        </p:blipFill>
        <p:spPr>
          <a:xfrm>
            <a:off x="3819513" y="617250"/>
            <a:ext cx="5324475" cy="24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282527" y="505350"/>
            <a:ext cx="4008600" cy="47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TEAK 3: Input and Output</a:t>
            </a:r>
            <a:endParaRPr/>
          </a:p>
        </p:txBody>
      </p:sp>
      <p:sp>
        <p:nvSpPr>
          <p:cNvPr id="89" name="Google Shape;89;p18"/>
          <p:cNvSpPr txBox="1"/>
          <p:nvPr/>
        </p:nvSpPr>
        <p:spPr>
          <a:xfrm>
            <a:off x="282522" y="982050"/>
            <a:ext cx="28080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section of code handles player movement by checking if the player is holding down the arrow keys or wasd and adjusts the position, direction, and sprite accordingly.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output is seen in game through fluid movement</a:t>
            </a:r>
            <a:endParaRPr/>
          </a:p>
        </p:txBody>
      </p:sp>
      <p:pic>
        <p:nvPicPr>
          <p:cNvPr id="90" name="Google Shape;90;p18"/>
          <p:cNvPicPr preferRelativeResize="0"/>
          <p:nvPr/>
        </p:nvPicPr>
        <p:blipFill>
          <a:blip r:embed="rId3">
            <a:alphaModFix/>
          </a:blip>
          <a:stretch>
            <a:fillRect/>
          </a:stretch>
        </p:blipFill>
        <p:spPr>
          <a:xfrm>
            <a:off x="4187947" y="643425"/>
            <a:ext cx="4894655" cy="385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2065" y="459450"/>
            <a:ext cx="3276000" cy="52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TEAK 4: if and else if</a:t>
            </a:r>
            <a:endParaRPr/>
          </a:p>
        </p:txBody>
      </p:sp>
      <p:sp>
        <p:nvSpPr>
          <p:cNvPr id="96" name="Google Shape;96;p19"/>
          <p:cNvSpPr txBox="1"/>
          <p:nvPr/>
        </p:nvSpPr>
        <p:spPr>
          <a:xfrm>
            <a:off x="312075" y="982050"/>
            <a:ext cx="28080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section uses if statements and else statements to continuously determine whether or not an enemy should be trying to follow the player or not, as well as having heuristics in place to prevent crashes</a:t>
            </a:r>
            <a:endParaRPr/>
          </a:p>
        </p:txBody>
      </p:sp>
      <p:pic>
        <p:nvPicPr>
          <p:cNvPr id="97" name="Google Shape;97;p19"/>
          <p:cNvPicPr preferRelativeResize="0"/>
          <p:nvPr/>
        </p:nvPicPr>
        <p:blipFill>
          <a:blip r:embed="rId3">
            <a:alphaModFix/>
          </a:blip>
          <a:stretch>
            <a:fillRect/>
          </a:stretch>
        </p:blipFill>
        <p:spPr>
          <a:xfrm>
            <a:off x="3812590" y="354075"/>
            <a:ext cx="5251136" cy="44353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TEAKS 5&amp;6 - Methods and Classes</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language I used to develop the game (GML) does not explicitly have methods or classes, instead it has scripts and objects. Both of these things accomplish the same goals that are accomplished by methods and classes respectively, and thus there are a few issues like no lines instantiating objects, and instance variables needing to be set through a specific process in the editor. If you have any questions as to how the code I show properly outlines and fulfills the TEAKS don’t hesitate to ask as I would be more than happy to explain.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8" y="482838"/>
            <a:ext cx="2808000" cy="49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TEAK 5: Methods</a:t>
            </a:r>
            <a:endParaRPr/>
          </a:p>
        </p:txBody>
      </p:sp>
      <p:sp>
        <p:nvSpPr>
          <p:cNvPr id="109" name="Google Shape;109;p21"/>
          <p:cNvSpPr txBox="1"/>
          <p:nvPr/>
        </p:nvSpPr>
        <p:spPr>
          <a:xfrm>
            <a:off x="311700" y="982050"/>
            <a:ext cx="2808000" cy="31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section uses several scripts, which are essentially methods, to not only create a more readable chunk of code, but also to keep each object from having the same instance variables, as each script is called with different variables. These scripts are also used across different objects of different classes.</a:t>
            </a:r>
            <a:endParaRPr/>
          </a:p>
        </p:txBody>
      </p:sp>
      <p:pic>
        <p:nvPicPr>
          <p:cNvPr id="110" name="Google Shape;110;p21"/>
          <p:cNvPicPr preferRelativeResize="0"/>
          <p:nvPr/>
        </p:nvPicPr>
        <p:blipFill>
          <a:blip r:embed="rId3">
            <a:alphaModFix/>
          </a:blip>
          <a:stretch>
            <a:fillRect/>
          </a:stretch>
        </p:blipFill>
        <p:spPr>
          <a:xfrm>
            <a:off x="4152208" y="1547813"/>
            <a:ext cx="4829175" cy="204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