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019A0E-2A29-43DA-8149-F9D8E9681F52}">
  <a:tblStyle styleId="{4A019A0E-2A29-43DA-8149-F9D8E9681F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46303" y="1221740"/>
            <a:ext cx="8651392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684276" y="1844801"/>
            <a:ext cx="3313429" cy="4392295"/>
          </a:xfrm>
          <a:custGeom>
            <a:rect b="b" l="l" r="r" t="t"/>
            <a:pathLst>
              <a:path extrusionOk="0" h="4392295" w="3313429">
                <a:moveTo>
                  <a:pt x="0" y="0"/>
                </a:moveTo>
                <a:lnTo>
                  <a:pt x="3313176" y="0"/>
                </a:lnTo>
                <a:lnTo>
                  <a:pt x="3313176" y="4392168"/>
                </a:lnTo>
                <a:lnTo>
                  <a:pt x="0" y="4392168"/>
                </a:lnTo>
                <a:lnTo>
                  <a:pt x="0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611505" y="1773554"/>
            <a:ext cx="3313429" cy="4392930"/>
          </a:xfrm>
          <a:custGeom>
            <a:rect b="b" l="l" r="r" t="t"/>
            <a:pathLst>
              <a:path extrusionOk="0" h="4392930" w="3313429">
                <a:moveTo>
                  <a:pt x="0" y="0"/>
                </a:moveTo>
                <a:lnTo>
                  <a:pt x="3313176" y="0"/>
                </a:lnTo>
                <a:lnTo>
                  <a:pt x="3313176" y="4392930"/>
                </a:lnTo>
                <a:lnTo>
                  <a:pt x="0" y="4392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11505" y="1773554"/>
            <a:ext cx="3313429" cy="4392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16398" y="1772030"/>
            <a:ext cx="3313429" cy="4392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6268" y="-68694"/>
            <a:ext cx="8711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6303" y="1221740"/>
            <a:ext cx="8651392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527325"/>
                <a:gridCol w="3064650"/>
                <a:gridCol w="1698625"/>
                <a:gridCol w="1698625"/>
                <a:gridCol w="21548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LOCALIZ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ÇÃO</a:t>
                      </a:r>
                      <a:endParaRPr b="1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{4A019A0E-2A29-43DA-8149-F9D8E9681F52}</a:tableStyleId>
              </a:tblPr>
              <a:tblGrid>
                <a:gridCol w="647625"/>
                <a:gridCol w="3763825"/>
                <a:gridCol w="2086150"/>
                <a:gridCol w="2646400"/>
              </a:tblGrid>
              <a:tr h="65532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N°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6445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PRINCÍPIO  VIOLADO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SUGESTÃO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ACC6"/>
                    </a:solidFill>
                  </a:tcPr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980" marR="202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901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3345" marR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