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82E8FB-FF65-4E1B-9232-BC221B7D30F0}">
  <a:tblStyle styleId="{CC82E8FB-FF65-4E1B-9232-BC221B7D30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46303" y="1221740"/>
            <a:ext cx="8651392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684276" y="1844801"/>
            <a:ext cx="3313429" cy="4392295"/>
          </a:xfrm>
          <a:custGeom>
            <a:rect b="b" l="l" r="r" t="t"/>
            <a:pathLst>
              <a:path extrusionOk="0" h="4392295" w="3313429">
                <a:moveTo>
                  <a:pt x="0" y="0"/>
                </a:moveTo>
                <a:lnTo>
                  <a:pt x="3313176" y="0"/>
                </a:lnTo>
                <a:lnTo>
                  <a:pt x="3313176" y="4392168"/>
                </a:lnTo>
                <a:lnTo>
                  <a:pt x="0" y="4392168"/>
                </a:lnTo>
                <a:lnTo>
                  <a:pt x="0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611505" y="1773554"/>
            <a:ext cx="3313429" cy="4392930"/>
          </a:xfrm>
          <a:custGeom>
            <a:rect b="b" l="l" r="r" t="t"/>
            <a:pathLst>
              <a:path extrusionOk="0" h="4392930" w="3313429">
                <a:moveTo>
                  <a:pt x="0" y="0"/>
                </a:moveTo>
                <a:lnTo>
                  <a:pt x="3313176" y="0"/>
                </a:lnTo>
                <a:lnTo>
                  <a:pt x="3313176" y="4392930"/>
                </a:lnTo>
                <a:lnTo>
                  <a:pt x="0" y="4392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11505" y="1773554"/>
            <a:ext cx="3313429" cy="4392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16398" y="1772030"/>
            <a:ext cx="3313429" cy="4392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6303" y="1221740"/>
            <a:ext cx="8651392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p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{CC82E8FB-FF65-4E1B-9232-BC221B7D30F0}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