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10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5E7D-317D-4420-B732-12BED3D96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7A5F-1994-476F-96F2-C18DAA22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299F-5D4E-45B8-80F8-7A70A77D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A968-7257-48FE-BCB0-3B4E3CCA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DBA4-3E9B-4563-B568-E19C493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FD74-CD11-4BC8-B655-4B277EC4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A12A-B11F-4EB2-B547-9D2DAD963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F6CF-E070-483B-8639-0FF1AE4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72AF-1800-4F8F-847C-30D13EC6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6C89-D738-4901-BF45-AB065921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57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BDC91-2459-403B-9030-E885F0FE8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44F28-442B-45FB-81E5-FB26883DD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77CDA-BAC6-47DA-9EDC-C58D7326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DF29-3201-46B1-AAD4-6298DE22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8998-376F-4E24-BEE9-3BB2E64F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9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203-C359-45DC-9332-64563F62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C012-CF24-47BA-A906-47DC4568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E3CB-CFEF-4C29-BD12-A055E859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407B-977E-4749-A8D9-34065942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EF1A-A042-4152-B398-E8603A0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30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9CAD-20C9-4BB4-87E7-9EA1C446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9B1A-B0A4-47A5-8C6A-F8FD8612A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DAFC-5627-4745-B072-837C6BF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ADA2-DDAD-4EA2-8C3D-65882C3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14BD-8CD3-4AB5-ACC0-11A19277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9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BAEB-A71C-4B34-B741-DE99EB2F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4112-08D0-49BD-972C-0D598EE2F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A8214-5D31-4598-BB86-0F365649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73C3-57A4-40B0-ABE5-126F25D5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5632-3C93-4277-AED5-88E8A0DC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83DB0-CADC-4651-AA39-606BB2C1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65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6298-77A0-4426-B381-313DE1AE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52E6-C942-4A07-BF9E-A5E6B3BA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4F1D0-F2FD-41A4-B8B4-BCAE949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06C6A-2E66-4901-A72F-06AB7BF8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E6E91-A774-4D0A-8CB9-239355B7F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AC25A-EFEC-4CE6-83D5-A974493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FC414-CF19-4F30-9F51-34F1D528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E2332-1837-4C7C-914F-D4F3A4C5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6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C218-07A4-40F5-B003-0A18AF52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F96F5-94E8-4733-86A2-36270368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A8C35-AF7B-478D-AA51-5184B011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47244-713E-4914-BAC2-DEF1500D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34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988E-D1D7-418A-8146-7C6A35C5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0D295-E8D9-494E-B9D0-551276B8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A5369-D56D-4257-93E7-8DA9DCE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E177-D4DC-430B-8087-C58EDDC0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4015-E439-45B7-9D1E-227DF479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DBFDD-9567-49C6-B6C0-0FFD8279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485E-FDC8-4B17-A387-7548692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36FF-79B2-4FB2-BCEC-49D57549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E9337-340F-4A32-8106-5F7AB8A9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6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163D-B492-4D05-B8B3-1BFBBDFF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8FEA6-7451-4623-9853-D73F00919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4489E-2C0B-4D1A-836C-DADF3D61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7939-5919-4CCF-B781-DC101BB5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28B4-337C-472E-8D5B-5F091AA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905AE-367A-4885-88D6-A01B8F12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90D15-F2D2-4D32-9897-DE3266DC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DD82-6FB8-4D88-9D0F-A9AE4E89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DBF1-5F6A-4893-BB30-18FDD358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D21E-E34B-4F1A-94A8-D6C56CA662E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0339-D10A-43BD-A88E-B856C72EB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4F69-8FC6-48D7-936E-754FFD19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768F-E6ED-4CA2-A5AE-5DB6F4DCA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4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B6B8B9-123F-410D-BE02-2999D24584FE}"/>
              </a:ext>
            </a:extLst>
          </p:cNvPr>
          <p:cNvSpPr/>
          <p:nvPr/>
        </p:nvSpPr>
        <p:spPr>
          <a:xfrm rot="16200000">
            <a:off x="1096492" y="2112744"/>
            <a:ext cx="1345699" cy="5853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COMP1</a:t>
            </a:r>
            <a:endParaRPr lang="en-CA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76F60-295C-4C1D-91AB-A2FFC8C76FC4}"/>
              </a:ext>
            </a:extLst>
          </p:cNvPr>
          <p:cNvSpPr/>
          <p:nvPr/>
        </p:nvSpPr>
        <p:spPr>
          <a:xfrm rot="16200000">
            <a:off x="1684290" y="2112743"/>
            <a:ext cx="1345698" cy="5853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COMP2</a:t>
            </a:r>
            <a:endParaRPr lang="en-CA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0BC6BA5-06DB-44F6-B186-94DAD6C1D79F}"/>
              </a:ext>
            </a:extLst>
          </p:cNvPr>
          <p:cNvSpPr/>
          <p:nvPr/>
        </p:nvSpPr>
        <p:spPr>
          <a:xfrm>
            <a:off x="6312066" y="2720045"/>
            <a:ext cx="2998009" cy="25243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Microcontroller</a:t>
            </a:r>
          </a:p>
          <a:p>
            <a:pPr algn="ctr"/>
            <a:r>
              <a:rPr lang="en-CA" sz="1400" dirty="0"/>
              <a:t>(ATMega2560 Breakout)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FE8043A-841A-4C30-9049-14E27E034D74}"/>
              </a:ext>
            </a:extLst>
          </p:cNvPr>
          <p:cNvSpPr/>
          <p:nvPr/>
        </p:nvSpPr>
        <p:spPr>
          <a:xfrm>
            <a:off x="2246243" y="4230240"/>
            <a:ext cx="1255145" cy="1626175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Neo-6M GPS Module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6D2AAF-1E74-4F0C-8071-A9DE67C9A953}"/>
              </a:ext>
            </a:extLst>
          </p:cNvPr>
          <p:cNvSpPr/>
          <p:nvPr/>
        </p:nvSpPr>
        <p:spPr>
          <a:xfrm>
            <a:off x="10534754" y="4656252"/>
            <a:ext cx="1271093" cy="92914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uSD</a:t>
            </a:r>
            <a:r>
              <a:rPr lang="en-CA" dirty="0"/>
              <a:t> Card Slot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ECC50E6-AE79-4096-AB40-D962D6F7550B}"/>
              </a:ext>
            </a:extLst>
          </p:cNvPr>
          <p:cNvGrpSpPr/>
          <p:nvPr/>
        </p:nvGrpSpPr>
        <p:grpSpPr>
          <a:xfrm>
            <a:off x="6907824" y="1960256"/>
            <a:ext cx="629176" cy="741091"/>
            <a:chOff x="5239271" y="1425742"/>
            <a:chExt cx="543739" cy="741091"/>
          </a:xfrm>
        </p:grpSpPr>
        <p:sp>
          <p:nvSpPr>
            <p:cNvPr id="103" name="Arrow: Pentagon 102">
              <a:extLst>
                <a:ext uri="{FF2B5EF4-FFF2-40B4-BE49-F238E27FC236}">
                  <a16:creationId xmlns:a16="http://schemas.microsoft.com/office/drawing/2014/main" id="{33294D97-48B5-4012-AAEE-C14F2C510380}"/>
                </a:ext>
              </a:extLst>
            </p:cNvPr>
            <p:cNvSpPr/>
            <p:nvPr/>
          </p:nvSpPr>
          <p:spPr>
            <a:xfrm rot="5400000">
              <a:off x="5140596" y="1585056"/>
              <a:ext cx="741091" cy="422463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5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9776ED-C887-418F-9B69-6C312B28B1F6}"/>
                </a:ext>
              </a:extLst>
            </p:cNvPr>
            <p:cNvSpPr txBox="1"/>
            <p:nvPr/>
          </p:nvSpPr>
          <p:spPr>
            <a:xfrm>
              <a:off x="5239271" y="149793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/>
                <a:t>Reset</a:t>
              </a:r>
            </a:p>
            <a:p>
              <a:pPr algn="ctr"/>
              <a:r>
                <a:rPr lang="en-CA" sz="1000" dirty="0"/>
                <a:t>Button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8D51C7-AF9F-462C-9387-9D8362F74D2F}"/>
              </a:ext>
            </a:extLst>
          </p:cNvPr>
          <p:cNvGrpSpPr/>
          <p:nvPr/>
        </p:nvGrpSpPr>
        <p:grpSpPr>
          <a:xfrm>
            <a:off x="7822709" y="1960255"/>
            <a:ext cx="843501" cy="741090"/>
            <a:chOff x="6162529" y="1425743"/>
            <a:chExt cx="843501" cy="732744"/>
          </a:xfrm>
        </p:grpSpPr>
        <p:sp>
          <p:nvSpPr>
            <p:cNvPr id="105" name="Arrow: Pentagon 104">
              <a:extLst>
                <a:ext uri="{FF2B5EF4-FFF2-40B4-BE49-F238E27FC236}">
                  <a16:creationId xmlns:a16="http://schemas.microsoft.com/office/drawing/2014/main" id="{BF3163BB-D3BF-4C24-BD00-BB4E5FA64A71}"/>
                </a:ext>
              </a:extLst>
            </p:cNvPr>
            <p:cNvSpPr/>
            <p:nvPr/>
          </p:nvSpPr>
          <p:spPr>
            <a:xfrm rot="5400000">
              <a:off x="6217908" y="1410112"/>
              <a:ext cx="732744" cy="764005"/>
            </a:xfrm>
            <a:prstGeom prst="homePlate">
              <a:avLst>
                <a:gd name="adj" fmla="val 3485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8FCCC97-95AF-4A6B-A2B7-481518FCDD71}"/>
                </a:ext>
              </a:extLst>
            </p:cNvPr>
            <p:cNvSpPr txBox="1"/>
            <p:nvPr/>
          </p:nvSpPr>
          <p:spPr>
            <a:xfrm>
              <a:off x="6162529" y="1497932"/>
              <a:ext cx="843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/>
                <a:t>Serial</a:t>
              </a:r>
            </a:p>
            <a:p>
              <a:pPr algn="ctr"/>
              <a:r>
                <a:rPr lang="en-CA" sz="1000" dirty="0"/>
                <a:t>Programmer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6113741-1A35-4D3A-909A-B1969B561A08}"/>
              </a:ext>
            </a:extLst>
          </p:cNvPr>
          <p:cNvGrpSpPr/>
          <p:nvPr/>
        </p:nvGrpSpPr>
        <p:grpSpPr>
          <a:xfrm>
            <a:off x="2915503" y="8257"/>
            <a:ext cx="1149016" cy="2028645"/>
            <a:chOff x="3169641" y="8257"/>
            <a:chExt cx="1149016" cy="1126486"/>
          </a:xfrm>
        </p:grpSpPr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28E0BE37-0BDA-488D-93A5-E1672EA964EF}"/>
                </a:ext>
              </a:extLst>
            </p:cNvPr>
            <p:cNvSpPr/>
            <p:nvPr/>
          </p:nvSpPr>
          <p:spPr>
            <a:xfrm rot="10800000">
              <a:off x="3169641" y="8257"/>
              <a:ext cx="1149016" cy="1126486"/>
            </a:xfrm>
            <a:prstGeom prst="downArrow">
              <a:avLst>
                <a:gd name="adj1" fmla="val 69895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C3AB4D6-5A7E-4E39-A54E-0C09C4AE04D3}"/>
                </a:ext>
              </a:extLst>
            </p:cNvPr>
            <p:cNvSpPr txBox="1"/>
            <p:nvPr/>
          </p:nvSpPr>
          <p:spPr>
            <a:xfrm>
              <a:off x="3300245" y="402953"/>
              <a:ext cx="887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To radio</a:t>
              </a:r>
            </a:p>
            <a:p>
              <a:pPr algn="ctr"/>
              <a:r>
                <a:rPr lang="en-CA" sz="1200" dirty="0"/>
                <a:t>transmitter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F79BE58-6520-48A1-A8A8-A6D830AE97F2}"/>
              </a:ext>
            </a:extLst>
          </p:cNvPr>
          <p:cNvGrpSpPr/>
          <p:nvPr/>
        </p:nvGrpSpPr>
        <p:grpSpPr>
          <a:xfrm>
            <a:off x="1303761" y="0"/>
            <a:ext cx="1516464" cy="1728833"/>
            <a:chOff x="1151361" y="-63436"/>
            <a:chExt cx="1516464" cy="1126486"/>
          </a:xfrm>
        </p:grpSpPr>
        <p:sp>
          <p:nvSpPr>
            <p:cNvPr id="115" name="Arrow: Down 114">
              <a:extLst>
                <a:ext uri="{FF2B5EF4-FFF2-40B4-BE49-F238E27FC236}">
                  <a16:creationId xmlns:a16="http://schemas.microsoft.com/office/drawing/2014/main" id="{3BEDC0DE-0045-47D4-9DC8-A043BC1ECF60}"/>
                </a:ext>
              </a:extLst>
            </p:cNvPr>
            <p:cNvSpPr/>
            <p:nvPr/>
          </p:nvSpPr>
          <p:spPr>
            <a:xfrm rot="10800000">
              <a:off x="1151361" y="-63436"/>
              <a:ext cx="1516464" cy="1126486"/>
            </a:xfrm>
            <a:prstGeom prst="downArrow">
              <a:avLst>
                <a:gd name="adj1" fmla="val 69895"/>
                <a:gd name="adj2" fmla="val 3849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AE21C4F-0FD9-4B0E-8877-5E007CB2117D}"/>
                </a:ext>
              </a:extLst>
            </p:cNvPr>
            <p:cNvSpPr txBox="1"/>
            <p:nvPr/>
          </p:nvSpPr>
          <p:spPr>
            <a:xfrm>
              <a:off x="1286342" y="397111"/>
              <a:ext cx="1246495" cy="206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To recovery</a:t>
              </a:r>
            </a:p>
            <a:p>
              <a:pPr algn="ctr"/>
              <a:r>
                <a:rPr lang="en-CA" sz="1200" dirty="0"/>
                <a:t>system actuation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B6B5AF-8673-4894-85D2-457202907A8C}"/>
              </a:ext>
            </a:extLst>
          </p:cNvPr>
          <p:cNvSpPr txBox="1"/>
          <p:nvPr/>
        </p:nvSpPr>
        <p:spPr>
          <a:xfrm>
            <a:off x="1321193" y="1729125"/>
            <a:ext cx="1481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err="1"/>
              <a:t>Stratologgers</a:t>
            </a:r>
            <a:endParaRPr lang="en-CA" sz="1400" b="1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68B7DFD-0D41-44BB-88D4-B64CF104AA72}"/>
              </a:ext>
            </a:extLst>
          </p:cNvPr>
          <p:cNvSpPr/>
          <p:nvPr/>
        </p:nvSpPr>
        <p:spPr>
          <a:xfrm>
            <a:off x="1109460" y="1571712"/>
            <a:ext cx="4369478" cy="448541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22ED0CA-AA4B-4468-B724-13C53E3C240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2873816" y="3734188"/>
            <a:ext cx="0" cy="4960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802A580-01E9-4949-96B6-6A5BFB2ECDB0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3490010" y="2036902"/>
            <a:ext cx="1" cy="10982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B589015-6BF9-473B-9943-E4D0E483E0D1}"/>
              </a:ext>
            </a:extLst>
          </p:cNvPr>
          <p:cNvCxnSpPr>
            <a:cxnSpLocks/>
          </p:cNvCxnSpPr>
          <p:nvPr/>
        </p:nvCxnSpPr>
        <p:spPr>
          <a:xfrm flipV="1">
            <a:off x="1769342" y="3543435"/>
            <a:ext cx="4542724" cy="73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48CCF76-C0D1-48D4-BF4B-EE7949178CF9}"/>
              </a:ext>
            </a:extLst>
          </p:cNvPr>
          <p:cNvCxnSpPr>
            <a:cxnSpLocks/>
          </p:cNvCxnSpPr>
          <p:nvPr/>
        </p:nvCxnSpPr>
        <p:spPr>
          <a:xfrm>
            <a:off x="2357139" y="3307520"/>
            <a:ext cx="395492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82CDF3A-2877-41B0-860C-D0AE5EC4A223}"/>
              </a:ext>
            </a:extLst>
          </p:cNvPr>
          <p:cNvCxnSpPr>
            <a:cxnSpLocks/>
          </p:cNvCxnSpPr>
          <p:nvPr/>
        </p:nvCxnSpPr>
        <p:spPr>
          <a:xfrm flipV="1">
            <a:off x="3490010" y="3119849"/>
            <a:ext cx="2822056" cy="153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02FE26-0A34-4D48-97E8-D4795F6E65C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57139" y="3078246"/>
            <a:ext cx="0" cy="2292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6F6038C-5AEA-4168-A136-DDF357168D02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1769342" y="3078245"/>
            <a:ext cx="2516" cy="4722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6D182BB-8120-439E-B0B9-F999857F6680}"/>
              </a:ext>
            </a:extLst>
          </p:cNvPr>
          <p:cNvSpPr txBox="1"/>
          <p:nvPr/>
        </p:nvSpPr>
        <p:spPr>
          <a:xfrm>
            <a:off x="4211813" y="3275111"/>
            <a:ext cx="1274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/>
              <a:t>Serial Interface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6104CF4-7D6C-4922-8D8B-E71BCE7D67DF}"/>
              </a:ext>
            </a:extLst>
          </p:cNvPr>
          <p:cNvCxnSpPr>
            <a:cxnSpLocks/>
          </p:cNvCxnSpPr>
          <p:nvPr/>
        </p:nvCxnSpPr>
        <p:spPr>
          <a:xfrm>
            <a:off x="2873816" y="3734188"/>
            <a:ext cx="3438250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4CAAA96-B10A-4530-89F6-499BDEC9EDE8}"/>
              </a:ext>
            </a:extLst>
          </p:cNvPr>
          <p:cNvGrpSpPr/>
          <p:nvPr/>
        </p:nvGrpSpPr>
        <p:grpSpPr>
          <a:xfrm>
            <a:off x="10249570" y="1728833"/>
            <a:ext cx="1841459" cy="2533405"/>
            <a:chOff x="9186333" y="2692401"/>
            <a:chExt cx="1841459" cy="245625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6C8571-E5DD-4C3F-A3F5-F7C7A900E608}"/>
                </a:ext>
              </a:extLst>
            </p:cNvPr>
            <p:cNvSpPr/>
            <p:nvPr/>
          </p:nvSpPr>
          <p:spPr>
            <a:xfrm>
              <a:off x="9542206" y="3081868"/>
              <a:ext cx="1120878" cy="694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Inertial Measurement Unit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98B34AB-19EF-4D71-A97B-B122BA493BC6}"/>
                </a:ext>
              </a:extLst>
            </p:cNvPr>
            <p:cNvSpPr/>
            <p:nvPr/>
          </p:nvSpPr>
          <p:spPr>
            <a:xfrm>
              <a:off x="9542206" y="4041058"/>
              <a:ext cx="1120878" cy="650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Barometric Pressure Sensor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2BAE5DB7-BE5C-498C-B54F-5DA91331D734}"/>
                </a:ext>
              </a:extLst>
            </p:cNvPr>
            <p:cNvSpPr/>
            <p:nvPr/>
          </p:nvSpPr>
          <p:spPr>
            <a:xfrm>
              <a:off x="9186333" y="2692401"/>
              <a:ext cx="1841459" cy="2438400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699D764-B44D-416D-9D50-52FC8EFC8A41}"/>
                </a:ext>
              </a:extLst>
            </p:cNvPr>
            <p:cNvSpPr txBox="1"/>
            <p:nvPr/>
          </p:nvSpPr>
          <p:spPr>
            <a:xfrm>
              <a:off x="9650020" y="2692401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Sensors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F40E76D-7F47-42A7-A827-E6D9CE6E5CB4}"/>
                </a:ext>
              </a:extLst>
            </p:cNvPr>
            <p:cNvSpPr txBox="1"/>
            <p:nvPr/>
          </p:nvSpPr>
          <p:spPr>
            <a:xfrm>
              <a:off x="9325283" y="4850254"/>
              <a:ext cx="1554721" cy="298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/>
                <a:t>Two Wire interface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053B3E2F-A9D9-4AAC-8A2A-EB2D2E223B17}"/>
              </a:ext>
            </a:extLst>
          </p:cNvPr>
          <p:cNvSpPr txBox="1"/>
          <p:nvPr/>
        </p:nvSpPr>
        <p:spPr>
          <a:xfrm>
            <a:off x="3862870" y="1670908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Serial Devices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2F96FFD-A934-4314-BEA7-6538F2354A26}"/>
              </a:ext>
            </a:extLst>
          </p:cNvPr>
          <p:cNvCxnSpPr>
            <a:cxnSpLocks/>
          </p:cNvCxnSpPr>
          <p:nvPr/>
        </p:nvCxnSpPr>
        <p:spPr>
          <a:xfrm>
            <a:off x="9323754" y="3455114"/>
            <a:ext cx="126874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0264B6E-EE46-46F8-87E1-7738EE61D8D5}"/>
              </a:ext>
            </a:extLst>
          </p:cNvPr>
          <p:cNvCxnSpPr>
            <a:cxnSpLocks/>
          </p:cNvCxnSpPr>
          <p:nvPr/>
        </p:nvCxnSpPr>
        <p:spPr>
          <a:xfrm>
            <a:off x="10102102" y="2488567"/>
            <a:ext cx="5033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3189B5F-6354-4C83-9EC7-A98AD276118B}"/>
              </a:ext>
            </a:extLst>
          </p:cNvPr>
          <p:cNvCxnSpPr>
            <a:cxnSpLocks/>
          </p:cNvCxnSpPr>
          <p:nvPr/>
        </p:nvCxnSpPr>
        <p:spPr>
          <a:xfrm>
            <a:off x="10095096" y="2485096"/>
            <a:ext cx="7007" cy="9700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1B3C039-2328-4D0C-B765-98D7006CF90F}"/>
              </a:ext>
            </a:extLst>
          </p:cNvPr>
          <p:cNvSpPr/>
          <p:nvPr/>
        </p:nvSpPr>
        <p:spPr>
          <a:xfrm>
            <a:off x="10249570" y="4317042"/>
            <a:ext cx="1841459" cy="1627001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A0DB919-8E88-4B2F-9CA6-DE55744AA7E8}"/>
              </a:ext>
            </a:extLst>
          </p:cNvPr>
          <p:cNvSpPr txBox="1"/>
          <p:nvPr/>
        </p:nvSpPr>
        <p:spPr>
          <a:xfrm>
            <a:off x="10722548" y="4286920"/>
            <a:ext cx="8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BA51A10-CF56-45A2-87CA-DBA1E8848EBA}"/>
              </a:ext>
            </a:extLst>
          </p:cNvPr>
          <p:cNvSpPr txBox="1"/>
          <p:nvPr/>
        </p:nvSpPr>
        <p:spPr>
          <a:xfrm>
            <a:off x="10627009" y="5657543"/>
            <a:ext cx="108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/>
              <a:t>SPI interface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352B067-1B80-4A46-9BFB-3E8D83337C04}"/>
              </a:ext>
            </a:extLst>
          </p:cNvPr>
          <p:cNvCxnSpPr>
            <a:cxnSpLocks/>
          </p:cNvCxnSpPr>
          <p:nvPr/>
        </p:nvCxnSpPr>
        <p:spPr>
          <a:xfrm>
            <a:off x="9323754" y="4842615"/>
            <a:ext cx="12110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45D98A7-C605-4BD4-9C8A-119986780ED8}"/>
              </a:ext>
            </a:extLst>
          </p:cNvPr>
          <p:cNvSpPr txBox="1"/>
          <p:nvPr/>
        </p:nvSpPr>
        <p:spPr>
          <a:xfrm>
            <a:off x="4939048" y="13618"/>
            <a:ext cx="715198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/>
              <a:t>Main Bay v2.1 – Flight Systems Board</a:t>
            </a:r>
          </a:p>
          <a:p>
            <a:pPr algn="r"/>
            <a:r>
              <a:rPr lang="en-CA" sz="1050" dirty="0"/>
              <a:t>Flight critical recovery actuation accomplished by flight computers (</a:t>
            </a:r>
            <a:r>
              <a:rPr lang="en-CA" sz="1050" dirty="0" err="1"/>
              <a:t>Stratologgers</a:t>
            </a:r>
            <a:r>
              <a:rPr lang="en-CA" sz="1050" dirty="0"/>
              <a:t>). All telemetry data (GPS, IMU, Pressure, and </a:t>
            </a:r>
            <a:r>
              <a:rPr lang="en-CA" sz="1050" dirty="0" err="1"/>
              <a:t>Stratologger</a:t>
            </a:r>
            <a:r>
              <a:rPr lang="en-CA" sz="1050" dirty="0"/>
              <a:t> info) collected and stored by microcontroller onto micro SD card.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453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Russett</dc:creator>
  <cp:lastModifiedBy>Jackson Russett</cp:lastModifiedBy>
  <cp:revision>13</cp:revision>
  <dcterms:created xsi:type="dcterms:W3CDTF">2018-08-18T21:43:50Z</dcterms:created>
  <dcterms:modified xsi:type="dcterms:W3CDTF">2018-08-19T00:02:42Z</dcterms:modified>
</cp:coreProperties>
</file>