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4" d="100"/>
          <a:sy n="144" d="100"/>
        </p:scale>
        <p:origin x="-1276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2138-C033-4DD5-9C95-B434BE09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C2A2E-A4DF-4A4B-8F50-8365C0E7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57C1A-4E80-41C1-AD1F-BA04BBA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1DFF-73A2-49F1-B6FD-8406C871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3246-9883-4A0E-97EE-09FDD4C6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E9F5-B009-4E89-90E2-58038CE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21819-F450-4671-B130-CE746C754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4DF-ECDC-434E-8543-1C87B45A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F30B-9BC7-4213-8E8A-903E2FC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EF5D-8201-495A-895E-17502A1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A01DF-142D-4D2C-BC26-13AE9E956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5502-5718-41BB-B327-436D0079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F8C6-DA24-46F9-94BB-4562FFEC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A087-6ABA-4016-B9B2-F133791E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D179-8F12-4C35-AAE0-9A2C41C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475E-4072-4F21-9F86-BF0D835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EEFB-55A5-4675-BDB9-B112988F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3173-03FC-4987-BB95-F4B566FF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5916-E1AE-416D-9E27-770500C1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A941-C68D-401B-BD40-7DDD706E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B6D6-217D-42F0-A4C0-6C23AD09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168A-F1A6-478F-AE70-F6597E1D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F93B-4251-431D-A03B-D342BD91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2C6A-2AC4-441E-A2FA-A9C1AE0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2CB1-B456-4C61-AEBF-35A2B65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9EAB-C963-45DA-BFF1-40F0A24C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F0AC-CA14-43E5-BB52-3FFEE5ADD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D9AF2-9C5B-4937-A0BA-1D7BB3997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4F68-F93D-4F90-8493-7A70517B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8712-708D-4486-BAC4-510BD32D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7EB9-BF1E-4965-8FD3-B8B66F4D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327D-390B-4DB9-91A0-104C0C13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A8098-8049-4AC4-AF38-60AFE7386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6EC49-FCA3-4799-811A-CE38FAF1D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CE10-1BED-4505-B99F-38C5E5276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24AAF-CC0A-4F88-8E83-82BFBE96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2903F-36A1-45DB-AC60-996D9AA3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8ADE-6345-4482-9681-05D6E06C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F23DD-E032-40CF-A50A-14E53F5D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2CE7-6BB0-4443-A640-29BEF854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09A92-1FB1-4FA2-8F0F-C8224D88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95F28-1B0C-4239-AFD9-FCF46409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BBAD-0774-471B-B970-BD34F2F9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2A88F-7166-4039-B7E8-8C126FF2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60420-18AA-4B60-99B2-4FFD289E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16678-23C6-409D-8264-0B34BBE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CCAB-9512-48FA-A0FB-CA2C5EF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862A-C887-4C0F-84F8-AC98E64D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650C7-949D-4FA7-9B4F-28F04755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3D584-65D5-4E44-B971-8A491239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909A1-18FB-4C71-B5D8-E48E97B2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A4B4-D310-431F-B9E5-CBE37334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1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834C-5F5B-415E-9C06-872DB9BE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F1C83-D1B0-4398-AD0C-C76A96E6A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C3CFC-CAD1-4101-B2C8-47FEBCEB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672F-79B9-4548-8599-46F3DE22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7BCB-6D7B-4584-8C55-D0A160B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E795-4759-42A4-9A11-E7426AF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FE13B-FBC0-4AFE-AC78-397F1CC7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8C6A4-34EF-44DC-A696-DE58C129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C22B-B652-47D1-91E9-7466922A7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5D76-AD72-46DA-9FC3-490840ED6BAD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4B68-A7F3-48DC-8B4D-8FFE11F5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3051A-1E1A-4E30-90D7-F25C692A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D8C0-C137-4011-9A4E-B84D400C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F4648A-1A72-4E7A-BA47-7DB0E09FB5AC}"/>
              </a:ext>
            </a:extLst>
          </p:cNvPr>
          <p:cNvSpPr/>
          <p:nvPr/>
        </p:nvSpPr>
        <p:spPr>
          <a:xfrm>
            <a:off x="2105025" y="1209675"/>
            <a:ext cx="4681728" cy="2523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231B9-7C5E-4A90-B532-B2F377A37ABD}"/>
              </a:ext>
            </a:extLst>
          </p:cNvPr>
          <p:cNvSpPr txBox="1"/>
          <p:nvPr/>
        </p:nvSpPr>
        <p:spPr>
          <a:xfrm>
            <a:off x="1640344" y="2340742"/>
            <a:ext cx="515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2.76’’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CD9F5-6995-431E-9BBB-0C92C70695A1}"/>
              </a:ext>
            </a:extLst>
          </p:cNvPr>
          <p:cNvSpPr txBox="1"/>
          <p:nvPr/>
        </p:nvSpPr>
        <p:spPr>
          <a:xfrm>
            <a:off x="4192454" y="97250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5.12’’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293061B-DA9D-4110-8A84-BEA2522EF8C6}"/>
              </a:ext>
            </a:extLst>
          </p:cNvPr>
          <p:cNvSpPr/>
          <p:nvPr/>
        </p:nvSpPr>
        <p:spPr>
          <a:xfrm>
            <a:off x="2285762" y="1402080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0AB39-3E75-4DA5-9473-B39AA910F952}"/>
              </a:ext>
            </a:extLst>
          </p:cNvPr>
          <p:cNvCxnSpPr>
            <a:cxnSpLocks/>
          </p:cNvCxnSpPr>
          <p:nvPr/>
        </p:nvCxnSpPr>
        <p:spPr>
          <a:xfrm>
            <a:off x="1979613" y="1209675"/>
            <a:ext cx="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85DD6E-5067-4977-A5C8-72811E277475}"/>
              </a:ext>
            </a:extLst>
          </p:cNvPr>
          <p:cNvCxnSpPr>
            <a:cxnSpLocks/>
          </p:cNvCxnSpPr>
          <p:nvPr/>
        </p:nvCxnSpPr>
        <p:spPr>
          <a:xfrm>
            <a:off x="2102013" y="1103312"/>
            <a:ext cx="229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220CAB-A968-4AE7-9735-1227680242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31482" y="1113882"/>
            <a:ext cx="0" cy="2371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FD0205-DF73-4DBB-8E4D-AC57D019FB4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79613" y="1447800"/>
            <a:ext cx="3061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C8EB44-8621-4814-A241-45A80B0F49E1}"/>
              </a:ext>
            </a:extLst>
          </p:cNvPr>
          <p:cNvSpPr txBox="1"/>
          <p:nvPr/>
        </p:nvSpPr>
        <p:spPr>
          <a:xfrm>
            <a:off x="1654317" y="1240569"/>
            <a:ext cx="598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0.201’’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EB91F6-85A6-4579-9F91-D62D2DC71F21}"/>
              </a:ext>
            </a:extLst>
          </p:cNvPr>
          <p:cNvSpPr txBox="1"/>
          <p:nvPr/>
        </p:nvSpPr>
        <p:spPr>
          <a:xfrm>
            <a:off x="2034023" y="925347"/>
            <a:ext cx="5873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0.188’’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05E3C3C-265A-419C-8F76-CE5171BF56C1}"/>
              </a:ext>
            </a:extLst>
          </p:cNvPr>
          <p:cNvSpPr/>
          <p:nvPr/>
        </p:nvSpPr>
        <p:spPr>
          <a:xfrm>
            <a:off x="2285762" y="3485290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A4FABF3-B0A3-4A0B-882B-4FC7E1D84D47}"/>
              </a:ext>
            </a:extLst>
          </p:cNvPr>
          <p:cNvSpPr/>
          <p:nvPr/>
        </p:nvSpPr>
        <p:spPr>
          <a:xfrm>
            <a:off x="6512419" y="1408510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44A9E95-124F-41CA-8540-E1A08366AAAA}"/>
              </a:ext>
            </a:extLst>
          </p:cNvPr>
          <p:cNvSpPr/>
          <p:nvPr/>
        </p:nvSpPr>
        <p:spPr>
          <a:xfrm>
            <a:off x="6523867" y="3474720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124703-0AF6-4FE7-9613-C13B796127DD}"/>
              </a:ext>
            </a:extLst>
          </p:cNvPr>
          <p:cNvCxnSpPr>
            <a:cxnSpLocks/>
          </p:cNvCxnSpPr>
          <p:nvPr/>
        </p:nvCxnSpPr>
        <p:spPr>
          <a:xfrm>
            <a:off x="6558139" y="1126821"/>
            <a:ext cx="229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A0AA3A-B1BA-4F22-BECC-A8AB3EAEABE9}"/>
              </a:ext>
            </a:extLst>
          </p:cNvPr>
          <p:cNvSpPr txBox="1"/>
          <p:nvPr/>
        </p:nvSpPr>
        <p:spPr>
          <a:xfrm>
            <a:off x="6493084" y="948801"/>
            <a:ext cx="5873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0.188’’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0C157B-4C71-4BC9-A1B1-9047C92A4EB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377202" y="1447800"/>
            <a:ext cx="4135217" cy="64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9F9AA6-DBEB-42D9-8CCE-B1E4B596F0C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558139" y="1126821"/>
            <a:ext cx="11448" cy="2347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89B51E-DB7F-4C17-B924-DEF805DE0DBE}"/>
              </a:ext>
            </a:extLst>
          </p:cNvPr>
          <p:cNvCxnSpPr>
            <a:cxnSpLocks/>
          </p:cNvCxnSpPr>
          <p:nvPr/>
        </p:nvCxnSpPr>
        <p:spPr>
          <a:xfrm>
            <a:off x="2009560" y="3526187"/>
            <a:ext cx="0" cy="213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64E83B-D0C7-4542-95A9-8680F4B455FA}"/>
              </a:ext>
            </a:extLst>
          </p:cNvPr>
          <p:cNvSpPr txBox="1"/>
          <p:nvPr/>
        </p:nvSpPr>
        <p:spPr>
          <a:xfrm>
            <a:off x="1677197" y="3540519"/>
            <a:ext cx="598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0.201’’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D7AA4B-596F-481D-8AFE-47723EF05A6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009560" y="3520440"/>
            <a:ext cx="4514307" cy="5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457295-FE3D-4288-8E8C-ED11FD792F70}"/>
              </a:ext>
            </a:extLst>
          </p:cNvPr>
          <p:cNvSpPr txBox="1"/>
          <p:nvPr/>
        </p:nvSpPr>
        <p:spPr>
          <a:xfrm>
            <a:off x="6193727" y="161129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0.811’’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B8A410-568E-4A84-A1FC-35183A610F68}"/>
              </a:ext>
            </a:extLst>
          </p:cNvPr>
          <p:cNvCxnSpPr>
            <a:cxnSpLocks/>
          </p:cNvCxnSpPr>
          <p:nvPr/>
        </p:nvCxnSpPr>
        <p:spPr>
          <a:xfrm flipH="1">
            <a:off x="6040604" y="1652469"/>
            <a:ext cx="7461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C03165-5ED3-4D7F-ABC2-B41835410D4B}"/>
              </a:ext>
            </a:extLst>
          </p:cNvPr>
          <p:cNvCxnSpPr>
            <a:cxnSpLocks/>
          </p:cNvCxnSpPr>
          <p:nvPr/>
        </p:nvCxnSpPr>
        <p:spPr>
          <a:xfrm>
            <a:off x="6046103" y="3287840"/>
            <a:ext cx="0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977FD00-7C8F-4A2B-8E26-5D16303F8023}"/>
              </a:ext>
            </a:extLst>
          </p:cNvPr>
          <p:cNvSpPr txBox="1"/>
          <p:nvPr/>
        </p:nvSpPr>
        <p:spPr>
          <a:xfrm>
            <a:off x="5735620" y="3346344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0.370’’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0479EA82-778A-4F39-91E0-DE0D81360582}"/>
              </a:ext>
            </a:extLst>
          </p:cNvPr>
          <p:cNvSpPr/>
          <p:nvPr/>
        </p:nvSpPr>
        <p:spPr>
          <a:xfrm>
            <a:off x="6000383" y="3232543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031FEA-D665-4F6A-86AE-97FA6CB6C3F7}"/>
              </a:ext>
            </a:extLst>
          </p:cNvPr>
          <p:cNvCxnSpPr>
            <a:cxnSpLocks/>
          </p:cNvCxnSpPr>
          <p:nvPr/>
        </p:nvCxnSpPr>
        <p:spPr>
          <a:xfrm>
            <a:off x="6040606" y="2676098"/>
            <a:ext cx="0" cy="611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ECA47C-5DFE-4A64-825E-477524CC874E}"/>
              </a:ext>
            </a:extLst>
          </p:cNvPr>
          <p:cNvSpPr txBox="1"/>
          <p:nvPr/>
        </p:nvSpPr>
        <p:spPr>
          <a:xfrm>
            <a:off x="5734374" y="2896074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0.654’’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6D1C698-15C1-4F2B-98D8-8FD1E30F2349}"/>
              </a:ext>
            </a:extLst>
          </p:cNvPr>
          <p:cNvSpPr/>
          <p:nvPr/>
        </p:nvSpPr>
        <p:spPr>
          <a:xfrm>
            <a:off x="5994886" y="2622930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C2AB90-2AE9-4F04-B101-5B5C4E7780BA}"/>
              </a:ext>
            </a:extLst>
          </p:cNvPr>
          <p:cNvCxnSpPr>
            <a:cxnSpLocks/>
          </p:cNvCxnSpPr>
          <p:nvPr/>
        </p:nvCxnSpPr>
        <p:spPr>
          <a:xfrm>
            <a:off x="6040606" y="1203254"/>
            <a:ext cx="0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2FABB3-05CE-4B21-BCB0-AEC9A4586E69}"/>
              </a:ext>
            </a:extLst>
          </p:cNvPr>
          <p:cNvCxnSpPr>
            <a:cxnSpLocks/>
          </p:cNvCxnSpPr>
          <p:nvPr/>
        </p:nvCxnSpPr>
        <p:spPr>
          <a:xfrm>
            <a:off x="6040606" y="1642411"/>
            <a:ext cx="0" cy="611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D5CEAD2E-0FF4-48A2-992C-0301B2ED506A}"/>
              </a:ext>
            </a:extLst>
          </p:cNvPr>
          <p:cNvSpPr/>
          <p:nvPr/>
        </p:nvSpPr>
        <p:spPr>
          <a:xfrm>
            <a:off x="5994886" y="2200604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DCE911-3CA5-45F4-9EAB-4B9227AC24A4}"/>
              </a:ext>
            </a:extLst>
          </p:cNvPr>
          <p:cNvSpPr txBox="1"/>
          <p:nvPr/>
        </p:nvSpPr>
        <p:spPr>
          <a:xfrm>
            <a:off x="5734395" y="1864175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0.654’’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FAC373-C049-43FD-81D0-5485F95E4940}"/>
              </a:ext>
            </a:extLst>
          </p:cNvPr>
          <p:cNvSpPr txBox="1"/>
          <p:nvPr/>
        </p:nvSpPr>
        <p:spPr>
          <a:xfrm>
            <a:off x="5734395" y="1314078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0.370’’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A61BB7-B1EF-4856-AEDF-E4201B078ED3}"/>
              </a:ext>
            </a:extLst>
          </p:cNvPr>
          <p:cNvSpPr txBox="1"/>
          <p:nvPr/>
        </p:nvSpPr>
        <p:spPr>
          <a:xfrm>
            <a:off x="5188321" y="150953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1.80’’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858ED3-EFCC-4347-9C40-422CCBF347E2}"/>
              </a:ext>
            </a:extLst>
          </p:cNvPr>
          <p:cNvCxnSpPr>
            <a:cxnSpLocks/>
          </p:cNvCxnSpPr>
          <p:nvPr/>
        </p:nvCxnSpPr>
        <p:spPr>
          <a:xfrm flipH="1">
            <a:off x="4688330" y="1655719"/>
            <a:ext cx="13522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4D34FCF4-1A4F-4CA2-9FDB-E568B13F5462}"/>
              </a:ext>
            </a:extLst>
          </p:cNvPr>
          <p:cNvSpPr/>
          <p:nvPr/>
        </p:nvSpPr>
        <p:spPr>
          <a:xfrm>
            <a:off x="4653604" y="3236585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3089B6F2-2A3E-4D2F-BA49-2A754AAA58BD}"/>
              </a:ext>
            </a:extLst>
          </p:cNvPr>
          <p:cNvSpPr/>
          <p:nvPr/>
        </p:nvSpPr>
        <p:spPr>
          <a:xfrm>
            <a:off x="4653604" y="2635432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A44501D6-FDA7-4B59-9F9B-90FCC66DB38B}"/>
              </a:ext>
            </a:extLst>
          </p:cNvPr>
          <p:cNvSpPr/>
          <p:nvPr/>
        </p:nvSpPr>
        <p:spPr>
          <a:xfrm>
            <a:off x="4648107" y="2204646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64F2C4D-B968-41A8-BD7C-3A1860DBF15D}"/>
              </a:ext>
            </a:extLst>
          </p:cNvPr>
          <p:cNvSpPr/>
          <p:nvPr/>
        </p:nvSpPr>
        <p:spPr>
          <a:xfrm>
            <a:off x="4648107" y="1603493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C860C1-1370-474F-AEB7-CAEEDEFD54E0}"/>
              </a:ext>
            </a:extLst>
          </p:cNvPr>
          <p:cNvCxnSpPr>
            <a:cxnSpLocks/>
          </p:cNvCxnSpPr>
          <p:nvPr/>
        </p:nvCxnSpPr>
        <p:spPr>
          <a:xfrm>
            <a:off x="6342951" y="3299547"/>
            <a:ext cx="444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2C46803E-FBDC-449D-8819-2214BC774C98}"/>
              </a:ext>
            </a:extLst>
          </p:cNvPr>
          <p:cNvSpPr/>
          <p:nvPr/>
        </p:nvSpPr>
        <p:spPr>
          <a:xfrm>
            <a:off x="6301346" y="3474720"/>
            <a:ext cx="91440" cy="9144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63E08D-5AE3-4D0E-A12B-B3010B8DCE1B}"/>
              </a:ext>
            </a:extLst>
          </p:cNvPr>
          <p:cNvSpPr txBox="1"/>
          <p:nvPr/>
        </p:nvSpPr>
        <p:spPr>
          <a:xfrm>
            <a:off x="6347073" y="3160557"/>
            <a:ext cx="5873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0.469’’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A8BED9-E7C5-4C50-826F-A1EFC0E554F2}"/>
              </a:ext>
            </a:extLst>
          </p:cNvPr>
          <p:cNvCxnSpPr>
            <a:cxnSpLocks/>
          </p:cNvCxnSpPr>
          <p:nvPr/>
        </p:nvCxnSpPr>
        <p:spPr>
          <a:xfrm flipH="1">
            <a:off x="4998400" y="3520440"/>
            <a:ext cx="13522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CF9D933-3A6C-4997-82B9-8A753A4FC3A5}"/>
              </a:ext>
            </a:extLst>
          </p:cNvPr>
          <p:cNvSpPr txBox="1"/>
          <p:nvPr/>
        </p:nvSpPr>
        <p:spPr>
          <a:xfrm>
            <a:off x="5359275" y="3465511"/>
            <a:ext cx="5873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1.89’’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88EE7DC7-91D8-4202-B1F3-8DBD5EB4BD92}"/>
              </a:ext>
            </a:extLst>
          </p:cNvPr>
          <p:cNvSpPr/>
          <p:nvPr/>
        </p:nvSpPr>
        <p:spPr>
          <a:xfrm>
            <a:off x="4956174" y="3474720"/>
            <a:ext cx="91440" cy="9144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D02CCD-DCE7-4826-8A95-F206BC341A8F}"/>
              </a:ext>
            </a:extLst>
          </p:cNvPr>
          <p:cNvSpPr txBox="1"/>
          <p:nvPr/>
        </p:nvSpPr>
        <p:spPr>
          <a:xfrm>
            <a:off x="4723748" y="268108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1.97’’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D9A25D0-0448-4986-9590-8263ACB039B1}"/>
              </a:ext>
            </a:extLst>
          </p:cNvPr>
          <p:cNvCxnSpPr>
            <a:cxnSpLocks/>
          </p:cNvCxnSpPr>
          <p:nvPr/>
        </p:nvCxnSpPr>
        <p:spPr>
          <a:xfrm>
            <a:off x="4998400" y="2040941"/>
            <a:ext cx="0" cy="1479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67725F11-7E82-4A03-A855-483F3BDE07A2}"/>
              </a:ext>
            </a:extLst>
          </p:cNvPr>
          <p:cNvSpPr/>
          <p:nvPr/>
        </p:nvSpPr>
        <p:spPr>
          <a:xfrm>
            <a:off x="4956608" y="2004811"/>
            <a:ext cx="91440" cy="9144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B71497-3C5E-4C39-B708-E19A18E72F51}"/>
              </a:ext>
            </a:extLst>
          </p:cNvPr>
          <p:cNvSpPr txBox="1"/>
          <p:nvPr/>
        </p:nvSpPr>
        <p:spPr>
          <a:xfrm>
            <a:off x="6270786" y="279226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1.69’’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C77AC60-4417-46E3-AC08-D951F55BBC79}"/>
              </a:ext>
            </a:extLst>
          </p:cNvPr>
          <p:cNvCxnSpPr>
            <a:cxnSpLocks/>
          </p:cNvCxnSpPr>
          <p:nvPr/>
        </p:nvCxnSpPr>
        <p:spPr>
          <a:xfrm>
            <a:off x="6350676" y="2347342"/>
            <a:ext cx="0" cy="1173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7A21B711-FB26-4FC5-9D2A-7DBD587416DC}"/>
              </a:ext>
            </a:extLst>
          </p:cNvPr>
          <p:cNvSpPr/>
          <p:nvPr/>
        </p:nvSpPr>
        <p:spPr>
          <a:xfrm>
            <a:off x="6308166" y="2307840"/>
            <a:ext cx="91440" cy="9144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F80E478-6AA1-4410-853E-91465695E897}"/>
              </a:ext>
            </a:extLst>
          </p:cNvPr>
          <p:cNvSpPr/>
          <p:nvPr/>
        </p:nvSpPr>
        <p:spPr>
          <a:xfrm>
            <a:off x="5994886" y="1599451"/>
            <a:ext cx="91440" cy="9144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49E0B2C0-0650-429D-ADD3-A469211067CB}"/>
              </a:ext>
            </a:extLst>
          </p:cNvPr>
          <p:cNvSpPr/>
          <p:nvPr/>
        </p:nvSpPr>
        <p:spPr>
          <a:xfrm>
            <a:off x="2949376" y="2066877"/>
            <a:ext cx="126450" cy="12589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066D3D3B-C7C2-4DA9-B4D1-F6D03DEE869A}"/>
              </a:ext>
            </a:extLst>
          </p:cNvPr>
          <p:cNvSpPr/>
          <p:nvPr/>
        </p:nvSpPr>
        <p:spPr>
          <a:xfrm>
            <a:off x="2949376" y="2255401"/>
            <a:ext cx="126450" cy="12978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1A208735-4A89-4752-9968-2FA63FE4BBE5}"/>
              </a:ext>
            </a:extLst>
          </p:cNvPr>
          <p:cNvSpPr/>
          <p:nvPr/>
        </p:nvSpPr>
        <p:spPr>
          <a:xfrm>
            <a:off x="2949376" y="2445638"/>
            <a:ext cx="126450" cy="1297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0C32EF-47A8-4D23-80F1-27DB4DB95FF0}"/>
              </a:ext>
            </a:extLst>
          </p:cNvPr>
          <p:cNvSpPr txBox="1"/>
          <p:nvPr/>
        </p:nvSpPr>
        <p:spPr>
          <a:xfrm>
            <a:off x="3027273" y="2048775"/>
            <a:ext cx="9640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Radio Mount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3E68D5-BA8D-477C-ABF6-4F541D7352A0}"/>
              </a:ext>
            </a:extLst>
          </p:cNvPr>
          <p:cNvSpPr txBox="1"/>
          <p:nvPr/>
        </p:nvSpPr>
        <p:spPr>
          <a:xfrm>
            <a:off x="3028520" y="2212837"/>
            <a:ext cx="1206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StratoLogger</a:t>
            </a:r>
            <a:r>
              <a:rPr lang="en-US" sz="800" dirty="0"/>
              <a:t> Mount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8552A8-59C3-482C-A924-2DC6931BE1E2}"/>
              </a:ext>
            </a:extLst>
          </p:cNvPr>
          <p:cNvSpPr txBox="1"/>
          <p:nvPr/>
        </p:nvSpPr>
        <p:spPr>
          <a:xfrm>
            <a:off x="3022016" y="2401662"/>
            <a:ext cx="875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PCB Mount</a:t>
            </a:r>
          </a:p>
        </p:txBody>
      </p:sp>
    </p:spTree>
    <p:extLst>
      <p:ext uri="{BB962C8B-B14F-4D97-AF65-F5344CB8AC3E}">
        <p14:creationId xmlns:p14="http://schemas.microsoft.com/office/powerpoint/2010/main" val="197456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Russett</dc:creator>
  <cp:lastModifiedBy>Jackson Russett</cp:lastModifiedBy>
  <cp:revision>6</cp:revision>
  <dcterms:created xsi:type="dcterms:W3CDTF">2019-02-02T15:47:54Z</dcterms:created>
  <dcterms:modified xsi:type="dcterms:W3CDTF">2019-02-02T16:39:13Z</dcterms:modified>
</cp:coreProperties>
</file>