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17913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0" userDrawn="1">
          <p15:clr>
            <a:srgbClr val="A4A3A4"/>
          </p15:clr>
        </p15:guide>
        <p15:guide id="2" pos="1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20" y="56"/>
      </p:cViewPr>
      <p:guideLst>
        <p:guide orient="horz" pos="1140"/>
        <p:guide pos="11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44" y="592098"/>
            <a:ext cx="3075226" cy="1259570"/>
          </a:xfrm>
        </p:spPr>
        <p:txBody>
          <a:bodyPr anchor="b"/>
          <a:lstStyle>
            <a:lvl1pPr algn="ctr">
              <a:defRPr sz="23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239" y="1900242"/>
            <a:ext cx="2713435" cy="873491"/>
          </a:xfrm>
        </p:spPr>
        <p:txBody>
          <a:bodyPr/>
          <a:lstStyle>
            <a:lvl1pPr marL="0" indent="0" algn="ctr">
              <a:buNone/>
              <a:defRPr sz="950"/>
            </a:lvl1pPr>
            <a:lvl2pPr marL="180914" indent="0" algn="ctr">
              <a:buNone/>
              <a:defRPr sz="791"/>
            </a:lvl2pPr>
            <a:lvl3pPr marL="361828" indent="0" algn="ctr">
              <a:buNone/>
              <a:defRPr sz="712"/>
            </a:lvl3pPr>
            <a:lvl4pPr marL="542742" indent="0" algn="ctr">
              <a:buNone/>
              <a:defRPr sz="633"/>
            </a:lvl4pPr>
            <a:lvl5pPr marL="723656" indent="0" algn="ctr">
              <a:buNone/>
              <a:defRPr sz="633"/>
            </a:lvl5pPr>
            <a:lvl6pPr marL="904570" indent="0" algn="ctr">
              <a:buNone/>
              <a:defRPr sz="633"/>
            </a:lvl6pPr>
            <a:lvl7pPr marL="1085484" indent="0" algn="ctr">
              <a:buNone/>
              <a:defRPr sz="633"/>
            </a:lvl7pPr>
            <a:lvl8pPr marL="1266398" indent="0" algn="ctr">
              <a:buNone/>
              <a:defRPr sz="633"/>
            </a:lvl8pPr>
            <a:lvl9pPr marL="1447312" indent="0" algn="ctr">
              <a:buNone/>
              <a:defRPr sz="6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4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89069" y="192620"/>
            <a:ext cx="780112" cy="30660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731" y="192620"/>
            <a:ext cx="2295114" cy="306601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3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1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47" y="901967"/>
            <a:ext cx="3120450" cy="1504951"/>
          </a:xfrm>
        </p:spPr>
        <p:txBody>
          <a:bodyPr anchor="b"/>
          <a:lstStyle>
            <a:lvl1pPr>
              <a:defRPr sz="23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47" y="2421155"/>
            <a:ext cx="3120450" cy="791418"/>
          </a:xfrm>
        </p:spPr>
        <p:txBody>
          <a:bodyPr/>
          <a:lstStyle>
            <a:lvl1pPr marL="0" indent="0">
              <a:buNone/>
              <a:defRPr sz="950">
                <a:solidFill>
                  <a:schemeClr val="tx1"/>
                </a:solidFill>
              </a:defRPr>
            </a:lvl1pPr>
            <a:lvl2pPr marL="180914" indent="0">
              <a:buNone/>
              <a:defRPr sz="791">
                <a:solidFill>
                  <a:schemeClr val="tx1">
                    <a:tint val="75000"/>
                  </a:schemeClr>
                </a:solidFill>
              </a:defRPr>
            </a:lvl2pPr>
            <a:lvl3pPr marL="36182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3pPr>
            <a:lvl4pPr marL="542742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4pPr>
            <a:lvl5pPr marL="723656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5pPr>
            <a:lvl6pPr marL="904570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6pPr>
            <a:lvl7pPr marL="1085484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7pPr>
            <a:lvl8pPr marL="1266398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8pPr>
            <a:lvl9pPr marL="1447312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6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732" y="963102"/>
            <a:ext cx="1537613" cy="229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568" y="963102"/>
            <a:ext cx="1537613" cy="229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3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03" y="192621"/>
            <a:ext cx="3120450" cy="69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203" y="886891"/>
            <a:ext cx="1530547" cy="434652"/>
          </a:xfrm>
        </p:spPr>
        <p:txBody>
          <a:bodyPr anchor="b"/>
          <a:lstStyle>
            <a:lvl1pPr marL="0" indent="0">
              <a:buNone/>
              <a:defRPr sz="950" b="1"/>
            </a:lvl1pPr>
            <a:lvl2pPr marL="180914" indent="0">
              <a:buNone/>
              <a:defRPr sz="791" b="1"/>
            </a:lvl2pPr>
            <a:lvl3pPr marL="361828" indent="0">
              <a:buNone/>
              <a:defRPr sz="712" b="1"/>
            </a:lvl3pPr>
            <a:lvl4pPr marL="542742" indent="0">
              <a:buNone/>
              <a:defRPr sz="633" b="1"/>
            </a:lvl4pPr>
            <a:lvl5pPr marL="723656" indent="0">
              <a:buNone/>
              <a:defRPr sz="633" b="1"/>
            </a:lvl5pPr>
            <a:lvl6pPr marL="904570" indent="0">
              <a:buNone/>
              <a:defRPr sz="633" b="1"/>
            </a:lvl6pPr>
            <a:lvl7pPr marL="1085484" indent="0">
              <a:buNone/>
              <a:defRPr sz="633" b="1"/>
            </a:lvl7pPr>
            <a:lvl8pPr marL="1266398" indent="0">
              <a:buNone/>
              <a:defRPr sz="633" b="1"/>
            </a:lvl8pPr>
            <a:lvl9pPr marL="1447312" indent="0">
              <a:buNone/>
              <a:defRPr sz="6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203" y="1321543"/>
            <a:ext cx="1530547" cy="19437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1569" y="886891"/>
            <a:ext cx="1538084" cy="434652"/>
          </a:xfrm>
        </p:spPr>
        <p:txBody>
          <a:bodyPr anchor="b"/>
          <a:lstStyle>
            <a:lvl1pPr marL="0" indent="0">
              <a:buNone/>
              <a:defRPr sz="950" b="1"/>
            </a:lvl1pPr>
            <a:lvl2pPr marL="180914" indent="0">
              <a:buNone/>
              <a:defRPr sz="791" b="1"/>
            </a:lvl2pPr>
            <a:lvl3pPr marL="361828" indent="0">
              <a:buNone/>
              <a:defRPr sz="712" b="1"/>
            </a:lvl3pPr>
            <a:lvl4pPr marL="542742" indent="0">
              <a:buNone/>
              <a:defRPr sz="633" b="1"/>
            </a:lvl4pPr>
            <a:lvl5pPr marL="723656" indent="0">
              <a:buNone/>
              <a:defRPr sz="633" b="1"/>
            </a:lvl5pPr>
            <a:lvl6pPr marL="904570" indent="0">
              <a:buNone/>
              <a:defRPr sz="633" b="1"/>
            </a:lvl6pPr>
            <a:lvl7pPr marL="1085484" indent="0">
              <a:buNone/>
              <a:defRPr sz="633" b="1"/>
            </a:lvl7pPr>
            <a:lvl8pPr marL="1266398" indent="0">
              <a:buNone/>
              <a:defRPr sz="633" b="1"/>
            </a:lvl8pPr>
            <a:lvl9pPr marL="1447312" indent="0">
              <a:buNone/>
              <a:defRPr sz="6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1569" y="1321543"/>
            <a:ext cx="1538084" cy="19437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0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0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03" y="241194"/>
            <a:ext cx="1166871" cy="844180"/>
          </a:xfrm>
        </p:spPr>
        <p:txBody>
          <a:bodyPr anchor="b"/>
          <a:lstStyle>
            <a:lvl1pPr>
              <a:defRPr sz="12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084" y="520913"/>
            <a:ext cx="1831568" cy="2571063"/>
          </a:xfrm>
        </p:spPr>
        <p:txBody>
          <a:bodyPr/>
          <a:lstStyle>
            <a:lvl1pPr>
              <a:defRPr sz="1266"/>
            </a:lvl1pPr>
            <a:lvl2pPr>
              <a:defRPr sz="1108"/>
            </a:lvl2pPr>
            <a:lvl3pPr>
              <a:defRPr sz="950"/>
            </a:lvl3pPr>
            <a:lvl4pPr>
              <a:defRPr sz="791"/>
            </a:lvl4pPr>
            <a:lvl5pPr>
              <a:defRPr sz="791"/>
            </a:lvl5pPr>
            <a:lvl6pPr>
              <a:defRPr sz="791"/>
            </a:lvl6pPr>
            <a:lvl7pPr>
              <a:defRPr sz="791"/>
            </a:lvl7pPr>
            <a:lvl8pPr>
              <a:defRPr sz="791"/>
            </a:lvl8pPr>
            <a:lvl9pPr>
              <a:defRPr sz="79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203" y="1085374"/>
            <a:ext cx="1166871" cy="2010789"/>
          </a:xfrm>
        </p:spPr>
        <p:txBody>
          <a:bodyPr/>
          <a:lstStyle>
            <a:lvl1pPr marL="0" indent="0">
              <a:buNone/>
              <a:defRPr sz="633"/>
            </a:lvl1pPr>
            <a:lvl2pPr marL="180914" indent="0">
              <a:buNone/>
              <a:defRPr sz="554"/>
            </a:lvl2pPr>
            <a:lvl3pPr marL="361828" indent="0">
              <a:buNone/>
              <a:defRPr sz="475"/>
            </a:lvl3pPr>
            <a:lvl4pPr marL="542742" indent="0">
              <a:buNone/>
              <a:defRPr sz="396"/>
            </a:lvl4pPr>
            <a:lvl5pPr marL="723656" indent="0">
              <a:buNone/>
              <a:defRPr sz="396"/>
            </a:lvl5pPr>
            <a:lvl6pPr marL="904570" indent="0">
              <a:buNone/>
              <a:defRPr sz="396"/>
            </a:lvl6pPr>
            <a:lvl7pPr marL="1085484" indent="0">
              <a:buNone/>
              <a:defRPr sz="396"/>
            </a:lvl7pPr>
            <a:lvl8pPr marL="1266398" indent="0">
              <a:buNone/>
              <a:defRPr sz="396"/>
            </a:lvl8pPr>
            <a:lvl9pPr marL="1447312" indent="0">
              <a:buNone/>
              <a:defRPr sz="39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03" y="241194"/>
            <a:ext cx="1166871" cy="844180"/>
          </a:xfrm>
        </p:spPr>
        <p:txBody>
          <a:bodyPr anchor="b"/>
          <a:lstStyle>
            <a:lvl1pPr>
              <a:defRPr sz="12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8084" y="520913"/>
            <a:ext cx="1831568" cy="2571063"/>
          </a:xfrm>
        </p:spPr>
        <p:txBody>
          <a:bodyPr anchor="t"/>
          <a:lstStyle>
            <a:lvl1pPr marL="0" indent="0">
              <a:buNone/>
              <a:defRPr sz="1266"/>
            </a:lvl1pPr>
            <a:lvl2pPr marL="180914" indent="0">
              <a:buNone/>
              <a:defRPr sz="1108"/>
            </a:lvl2pPr>
            <a:lvl3pPr marL="361828" indent="0">
              <a:buNone/>
              <a:defRPr sz="950"/>
            </a:lvl3pPr>
            <a:lvl4pPr marL="542742" indent="0">
              <a:buNone/>
              <a:defRPr sz="791"/>
            </a:lvl4pPr>
            <a:lvl5pPr marL="723656" indent="0">
              <a:buNone/>
              <a:defRPr sz="791"/>
            </a:lvl5pPr>
            <a:lvl6pPr marL="904570" indent="0">
              <a:buNone/>
              <a:defRPr sz="791"/>
            </a:lvl6pPr>
            <a:lvl7pPr marL="1085484" indent="0">
              <a:buNone/>
              <a:defRPr sz="791"/>
            </a:lvl7pPr>
            <a:lvl8pPr marL="1266398" indent="0">
              <a:buNone/>
              <a:defRPr sz="791"/>
            </a:lvl8pPr>
            <a:lvl9pPr marL="1447312" indent="0">
              <a:buNone/>
              <a:defRPr sz="79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203" y="1085374"/>
            <a:ext cx="1166871" cy="2010789"/>
          </a:xfrm>
        </p:spPr>
        <p:txBody>
          <a:bodyPr/>
          <a:lstStyle>
            <a:lvl1pPr marL="0" indent="0">
              <a:buNone/>
              <a:defRPr sz="633"/>
            </a:lvl1pPr>
            <a:lvl2pPr marL="180914" indent="0">
              <a:buNone/>
              <a:defRPr sz="554"/>
            </a:lvl2pPr>
            <a:lvl3pPr marL="361828" indent="0">
              <a:buNone/>
              <a:defRPr sz="475"/>
            </a:lvl3pPr>
            <a:lvl4pPr marL="542742" indent="0">
              <a:buNone/>
              <a:defRPr sz="396"/>
            </a:lvl4pPr>
            <a:lvl5pPr marL="723656" indent="0">
              <a:buNone/>
              <a:defRPr sz="396"/>
            </a:lvl5pPr>
            <a:lvl6pPr marL="904570" indent="0">
              <a:buNone/>
              <a:defRPr sz="396"/>
            </a:lvl6pPr>
            <a:lvl7pPr marL="1085484" indent="0">
              <a:buNone/>
              <a:defRPr sz="396"/>
            </a:lvl7pPr>
            <a:lvl8pPr marL="1266398" indent="0">
              <a:buNone/>
              <a:defRPr sz="396"/>
            </a:lvl8pPr>
            <a:lvl9pPr marL="1447312" indent="0">
              <a:buNone/>
              <a:defRPr sz="39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9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732" y="192621"/>
            <a:ext cx="3120450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732" y="963102"/>
            <a:ext cx="3120450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732" y="3353270"/>
            <a:ext cx="81403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9224-A3FD-4767-88A5-BE3B44D845C2}" type="datetimeFigureOut">
              <a:rPr lang="zh-CN" altLang="en-US" smtClean="0"/>
              <a:t>2021-09-10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8434" y="3353270"/>
            <a:ext cx="1221046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151" y="3353270"/>
            <a:ext cx="81403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CFD6-CA7C-4E97-93DF-EBFB5487B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1828" rtl="0" eaLnBrk="1" latinLnBrk="0" hangingPunct="1">
        <a:lnSpc>
          <a:spcPct val="90000"/>
        </a:lnSpc>
        <a:spcBef>
          <a:spcPct val="0"/>
        </a:spcBef>
        <a:buNone/>
        <a:defRPr sz="1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457" indent="-90457" algn="l" defTabSz="361828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108" kern="1200">
          <a:solidFill>
            <a:schemeClr val="tx1"/>
          </a:solidFill>
          <a:latin typeface="+mn-lt"/>
          <a:ea typeface="+mn-ea"/>
          <a:cs typeface="+mn-cs"/>
        </a:defRPr>
      </a:lvl1pPr>
      <a:lvl2pPr marL="271371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52285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1" kern="1200">
          <a:solidFill>
            <a:schemeClr val="tx1"/>
          </a:solidFill>
          <a:latin typeface="+mn-lt"/>
          <a:ea typeface="+mn-ea"/>
          <a:cs typeface="+mn-cs"/>
        </a:defRPr>
      </a:lvl3pPr>
      <a:lvl4pPr marL="633199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4pPr>
      <a:lvl5pPr marL="814113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5pPr>
      <a:lvl6pPr marL="995027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6pPr>
      <a:lvl7pPr marL="1175941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7pPr>
      <a:lvl8pPr marL="1356855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8pPr>
      <a:lvl9pPr marL="1537769" indent="-90457" algn="l" defTabSz="361828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1pPr>
      <a:lvl2pPr marL="180914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2pPr>
      <a:lvl3pPr marL="361828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3pPr>
      <a:lvl4pPr marL="542742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4pPr>
      <a:lvl5pPr marL="723656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5pPr>
      <a:lvl6pPr marL="904570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6pPr>
      <a:lvl7pPr marL="1085484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7pPr>
      <a:lvl8pPr marL="1266398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8pPr>
      <a:lvl9pPr marL="1447312" algn="l" defTabSz="361828" rtl="0" eaLnBrk="1" latinLnBrk="0" hangingPunct="1">
        <a:defRPr sz="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3CFCA4F-8467-4A31-9EEA-7F5FCE30B3F3}"/>
              </a:ext>
            </a:extLst>
          </p:cNvPr>
          <p:cNvSpPr/>
          <p:nvPr/>
        </p:nvSpPr>
        <p:spPr>
          <a:xfrm>
            <a:off x="8956" y="8956"/>
            <a:ext cx="3600000" cy="36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0" b="1" kern="1100" spc="450" dirty="0">
                <a:latin typeface="Arial Rounded MT Bold" panose="020F0704030504030204" pitchFamily="34" charset="0"/>
              </a:rPr>
              <a:t>TT</a:t>
            </a:r>
            <a:endParaRPr lang="zh-CN" altLang="en-US" sz="15000" b="1" kern="1100" spc="45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Arial Rounded MT Bold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Tang, Tong</dc:creator>
  <cp:lastModifiedBy>Tang, Tong</cp:lastModifiedBy>
  <cp:revision>7</cp:revision>
  <dcterms:created xsi:type="dcterms:W3CDTF">2021-09-10T02:50:40Z</dcterms:created>
  <dcterms:modified xsi:type="dcterms:W3CDTF">2021-09-10T05:01:39Z</dcterms:modified>
</cp:coreProperties>
</file>