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CB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/>
              <a:t>--</a:t>
            </a:r>
            <a:r>
              <a:rPr lang="zh-CN" altLang="en-US"/>
              <a:t>前端架构设计简介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前端架构示意图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Flowchart: Process 3"/>
          <p:cNvSpPr/>
          <p:nvPr/>
        </p:nvSpPr>
        <p:spPr>
          <a:xfrm>
            <a:off x="1419860" y="3014345"/>
            <a:ext cx="1889760" cy="113855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16100" y="3414395"/>
            <a:ext cx="1097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6">
                    <a:lumMod val="25000"/>
                  </a:schemeClr>
                </a:solidFill>
              </a:rPr>
              <a:t>前端架构</a:t>
            </a:r>
            <a:endParaRPr lang="zh-CN" altLang="en-US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5151120" y="1600200"/>
            <a:ext cx="2859405" cy="70294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5547360" y="1769110"/>
            <a:ext cx="1097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6">
                    <a:lumMod val="25000"/>
                  </a:schemeClr>
                </a:solidFill>
              </a:rPr>
              <a:t>前端规范</a:t>
            </a:r>
            <a:endParaRPr lang="zh-CN" altLang="en-US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5151120" y="2810510"/>
            <a:ext cx="2859405" cy="70294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5547360" y="2979420"/>
            <a:ext cx="22212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6">
                    <a:lumMod val="25000"/>
                  </a:schemeClr>
                </a:solidFill>
              </a:rPr>
              <a:t>组件化与组件生态</a:t>
            </a:r>
            <a:endParaRPr lang="zh-CN" altLang="en-US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5151120" y="4011930"/>
            <a:ext cx="2859405" cy="70294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5547360" y="4180840"/>
            <a:ext cx="1097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6">
                    <a:lumMod val="25000"/>
                  </a:schemeClr>
                </a:solidFill>
              </a:rPr>
              <a:t>项目模块</a:t>
            </a:r>
            <a:endParaRPr lang="zh-CN" altLang="en-US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5151120" y="5060315"/>
            <a:ext cx="2859405" cy="70294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5547360" y="5229225"/>
            <a:ext cx="22212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6">
                    <a:lumMod val="25000"/>
                  </a:schemeClr>
                </a:solidFill>
              </a:rPr>
              <a:t>公共静态资源管理</a:t>
            </a:r>
            <a:endParaRPr lang="zh-CN" altLang="en-US">
              <a:solidFill>
                <a:schemeClr val="accent6">
                  <a:lumMod val="25000"/>
                </a:schemeClr>
              </a:solidFill>
            </a:endParaRPr>
          </a:p>
        </p:txBody>
      </p:sp>
      <p:cxnSp>
        <p:nvCxnSpPr>
          <p:cNvPr id="29" name="Elbow Connector 28"/>
          <p:cNvCxnSpPr>
            <a:stCxn id="4" idx="3"/>
            <a:endCxn id="17" idx="1"/>
          </p:cNvCxnSpPr>
          <p:nvPr/>
        </p:nvCxnSpPr>
        <p:spPr>
          <a:xfrm flipV="1">
            <a:off x="3309620" y="1951990"/>
            <a:ext cx="1841500" cy="1631950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0" name="Elbow Connector 29"/>
          <p:cNvCxnSpPr>
            <a:stCxn id="4" idx="3"/>
            <a:endCxn id="19" idx="1"/>
          </p:cNvCxnSpPr>
          <p:nvPr/>
        </p:nvCxnSpPr>
        <p:spPr>
          <a:xfrm flipV="1">
            <a:off x="3309620" y="3162300"/>
            <a:ext cx="1841500" cy="421640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2" name="Elbow Connector 31"/>
          <p:cNvCxnSpPr>
            <a:stCxn id="4" idx="3"/>
            <a:endCxn id="21" idx="1"/>
          </p:cNvCxnSpPr>
          <p:nvPr/>
        </p:nvCxnSpPr>
        <p:spPr>
          <a:xfrm>
            <a:off x="3309620" y="3583940"/>
            <a:ext cx="1841500" cy="779780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3" name="Elbow Connector 32"/>
          <p:cNvCxnSpPr>
            <a:stCxn id="4" idx="3"/>
            <a:endCxn id="23" idx="1"/>
          </p:cNvCxnSpPr>
          <p:nvPr/>
        </p:nvCxnSpPr>
        <p:spPr>
          <a:xfrm>
            <a:off x="3309620" y="3583940"/>
            <a:ext cx="1841500" cy="1828165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前端规范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代码编写规范</a:t>
            </a:r>
            <a:endParaRPr lang="zh-CN" altLang="en-US"/>
          </a:p>
          <a:p>
            <a:r>
              <a:rPr lang="zh-CN" altLang="en-US"/>
              <a:t>组件开发规范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组件化与组件生态（示意图）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8692515" y="2146300"/>
            <a:ext cx="1729105" cy="899795"/>
          </a:xfrm>
          <a:prstGeom prst="flowChartAlternate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008110" y="2413000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6">
                    <a:lumMod val="10000"/>
                  </a:schemeClr>
                </a:solidFill>
              </a:rPr>
              <a:t>任务系统</a:t>
            </a:r>
            <a:endParaRPr lang="zh-CN" altLang="en-US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8691880" y="3509645"/>
            <a:ext cx="1729105" cy="899795"/>
          </a:xfrm>
          <a:prstGeom prst="flowChartAlternate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007475" y="3776345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6">
                    <a:lumMod val="10000"/>
                  </a:schemeClr>
                </a:solidFill>
              </a:rPr>
              <a:t>工作流</a:t>
            </a:r>
            <a:endParaRPr lang="zh-CN" altLang="en-US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8692515" y="4831715"/>
            <a:ext cx="1729105" cy="899795"/>
          </a:xfrm>
          <a:prstGeom prst="flowChartAlternate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9008110" y="5098415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6">
                    <a:lumMod val="10000"/>
                  </a:schemeClr>
                </a:solidFill>
              </a:rPr>
              <a:t>公告</a:t>
            </a:r>
            <a:endParaRPr lang="zh-CN" altLang="en-US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256280" y="3692525"/>
            <a:ext cx="1012190" cy="32321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Right Arrow 13"/>
          <p:cNvSpPr/>
          <p:nvPr/>
        </p:nvSpPr>
        <p:spPr>
          <a:xfrm rot="19800000">
            <a:off x="7083425" y="2820035"/>
            <a:ext cx="1144270" cy="32321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7266940" y="3674745"/>
            <a:ext cx="1078230" cy="32321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Right Arrow 15"/>
          <p:cNvSpPr/>
          <p:nvPr/>
        </p:nvSpPr>
        <p:spPr>
          <a:xfrm rot="1860000">
            <a:off x="7080250" y="4681855"/>
            <a:ext cx="1147445" cy="32321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633595" y="2856865"/>
            <a:ext cx="2079625" cy="210248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accent6">
                  <a:lumMod val="10000"/>
                </a:schemeClr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5140325" y="3691890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6">
                    <a:lumMod val="10000"/>
                  </a:schemeClr>
                </a:solidFill>
              </a:rPr>
              <a:t>组件生态</a:t>
            </a:r>
            <a:endParaRPr lang="zh-CN" altLang="en-US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0" name="Donut 19"/>
          <p:cNvSpPr/>
          <p:nvPr/>
        </p:nvSpPr>
        <p:spPr>
          <a:xfrm>
            <a:off x="895350" y="2785110"/>
            <a:ext cx="2079625" cy="2102485"/>
          </a:xfrm>
          <a:prstGeom prst="donu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accent6">
                  <a:lumMod val="10000"/>
                </a:schemeClr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1" name="Straight Connector 20"/>
          <p:cNvCxnSpPr>
            <a:stCxn id="20" idx="0"/>
          </p:cNvCxnSpPr>
          <p:nvPr/>
        </p:nvCxnSpPr>
        <p:spPr>
          <a:xfrm>
            <a:off x="1935480" y="2785110"/>
            <a:ext cx="0" cy="49593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Straight Connector 21"/>
          <p:cNvCxnSpPr/>
          <p:nvPr/>
        </p:nvCxnSpPr>
        <p:spPr>
          <a:xfrm>
            <a:off x="2441575" y="3832225"/>
            <a:ext cx="533400" cy="762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6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traight Connector 22"/>
          <p:cNvCxnSpPr>
            <a:endCxn id="20" idx="4"/>
          </p:cNvCxnSpPr>
          <p:nvPr/>
        </p:nvCxnSpPr>
        <p:spPr>
          <a:xfrm>
            <a:off x="1921510" y="4391660"/>
            <a:ext cx="13970" cy="49593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traight Connector 23"/>
          <p:cNvCxnSpPr/>
          <p:nvPr/>
        </p:nvCxnSpPr>
        <p:spPr>
          <a:xfrm flipV="1">
            <a:off x="891540" y="3804285"/>
            <a:ext cx="544195" cy="1524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6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Straight Connector 24"/>
          <p:cNvCxnSpPr/>
          <p:nvPr/>
        </p:nvCxnSpPr>
        <p:spPr>
          <a:xfrm>
            <a:off x="1927225" y="2788285"/>
            <a:ext cx="0" cy="49593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6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traight Connector 25"/>
          <p:cNvCxnSpPr/>
          <p:nvPr/>
        </p:nvCxnSpPr>
        <p:spPr>
          <a:xfrm>
            <a:off x="2447925" y="3832225"/>
            <a:ext cx="533400" cy="762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6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Straight Connector 26"/>
          <p:cNvCxnSpPr/>
          <p:nvPr/>
        </p:nvCxnSpPr>
        <p:spPr>
          <a:xfrm>
            <a:off x="1913255" y="4409440"/>
            <a:ext cx="13970" cy="49593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6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Text Box 35"/>
          <p:cNvSpPr txBox="1"/>
          <p:nvPr/>
        </p:nvSpPr>
        <p:spPr>
          <a:xfrm rot="3360000">
            <a:off x="2013585" y="3131185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6">
                    <a:lumMod val="10000"/>
                  </a:schemeClr>
                </a:solidFill>
              </a:rPr>
              <a:t>初始化</a:t>
            </a:r>
            <a:endParaRPr lang="zh-CN" altLang="en-US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39" name="Text Box 38"/>
          <p:cNvSpPr txBox="1"/>
          <p:nvPr/>
        </p:nvSpPr>
        <p:spPr>
          <a:xfrm rot="19920000">
            <a:off x="2101850" y="4210050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6">
                    <a:lumMod val="10000"/>
                  </a:schemeClr>
                </a:solidFill>
              </a:rPr>
              <a:t>发布</a:t>
            </a:r>
            <a:endParaRPr lang="zh-CN" altLang="en-US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 rot="3360000">
            <a:off x="1075690" y="4177665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6">
                    <a:lumMod val="10000"/>
                  </a:schemeClr>
                </a:solidFill>
              </a:rPr>
              <a:t>测试</a:t>
            </a:r>
            <a:endParaRPr lang="zh-CN" altLang="en-US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1" name="Text Box 40"/>
          <p:cNvSpPr txBox="1"/>
          <p:nvPr/>
        </p:nvSpPr>
        <p:spPr>
          <a:xfrm rot="18960000">
            <a:off x="1085215" y="3098165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6">
                    <a:lumMod val="10000"/>
                  </a:schemeClr>
                </a:solidFill>
              </a:rPr>
              <a:t>优化</a:t>
            </a:r>
            <a:endParaRPr lang="zh-CN" altLang="en-US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1501775" y="5088890"/>
            <a:ext cx="138239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2">
                    <a:lumMod val="60000"/>
                    <a:lumOff val="40000"/>
                  </a:schemeClr>
                </a:solidFill>
              </a:rPr>
              <a:t>组件</a:t>
            </a:r>
            <a:endParaRPr lang="zh-CN" altLang="en-US" sz="28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7333615" y="3408045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使用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256280" y="3408045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加入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组件化与组件生态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955"/>
            <a:ext cx="10972800" cy="5368925"/>
          </a:xfrm>
        </p:spPr>
        <p:txBody>
          <a:bodyPr/>
          <a:p>
            <a:r>
              <a:rPr lang="en-US"/>
              <a:t>把图形、非图形的各种逻辑均抽象为一个统一的概念（组件）来实现开发的模式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/>
              <a:t>组件具备单个可移植性，即“随加载随用”，不需要为其准备复杂的基础条件（如引入样式、引入框架等）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降低整个系统的耦合度，在保持接口不变的情况下，我们可以替换不同的组件快速完成需求</a:t>
            </a:r>
            <a:endParaRPr lang="zh-CN" altLang="en-US"/>
          </a:p>
          <a:p>
            <a:r>
              <a:rPr lang="zh-CN" altLang="en-US"/>
              <a:t>提高可维护性，由于每个组件的职责单一，并且组件在系统中是被复用的，所以对代码进行优化可获得系统的整体升级。</a:t>
            </a:r>
            <a:endParaRPr lang="zh-CN" altLang="en-US"/>
          </a:p>
          <a:p>
            <a:r>
              <a:rPr lang="zh-CN" altLang="en-US"/>
              <a:t>调试方便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项目模块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存放每个具体的项目。应当包括 项目的设计图，开发文档，代码等。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公共静态资源管理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配置超长时间的本地缓存 —— 节省带宽，提高性能</a:t>
            </a:r>
            <a:endParaRPr lang="en-US"/>
          </a:p>
          <a:p>
            <a:r>
              <a:rPr lang="en-US"/>
              <a:t>采用内容摘要作为缓存更新依据 —— 精确的缓存控制</a:t>
            </a:r>
            <a:endParaRPr lang="en-US"/>
          </a:p>
          <a:p>
            <a:r>
              <a:rPr lang="en-US"/>
              <a:t>静态资源CDN部署 —— 优化网络请求</a:t>
            </a:r>
            <a:endParaRPr lang="en-US"/>
          </a:p>
          <a:p>
            <a:r>
              <a:rPr lang="en-US"/>
              <a:t>更资源发布路径实现非覆盖式发布 —— 平滑升级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WPS Presentation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Calibri</vt:lpstr>
      <vt:lpstr>Art_mountaineering</vt:lpstr>
      <vt:lpstr>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/>
  <cp:lastModifiedBy>zhangfei</cp:lastModifiedBy>
  <cp:revision>2</cp:revision>
  <dcterms:created xsi:type="dcterms:W3CDTF">2017-06-09T13:09:00Z</dcterms:created>
  <dcterms:modified xsi:type="dcterms:W3CDTF">2017-06-10T06:44:11Z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1033-10.2.0.5845</vt:lpwstr>
  </property>
</Properties>
</file>