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0" autoAdjust="0"/>
    <p:restoredTop sz="94660"/>
  </p:normalViewPr>
  <p:slideViewPr>
    <p:cSldViewPr snapToGrid="0">
      <p:cViewPr varScale="1">
        <p:scale>
          <a:sx n="60" d="100"/>
          <a:sy n="60" d="100"/>
        </p:scale>
        <p:origin x="78" y="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19B83-5110-4E6A-10CC-3B4159F8F6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336E7D-14A7-BC1A-B48D-B469F5D994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136340-607A-8AB7-1F89-BD624CBB5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D8645-A3FE-437F-AB1D-4C51ABFC06A7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440C94-1886-F2B3-D0EE-AA0BDCE88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742FC-9C96-C1BA-7704-347A77AB9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52689-0298-42BF-8A42-860B0C935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487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D67FB-C160-92FA-81FC-A6593DB1C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EB26C2-4E26-B08A-C1A4-76DDDCC1CA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991193-BF44-C032-6859-A517DD957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D8645-A3FE-437F-AB1D-4C51ABFC06A7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69B678-62BA-D713-0E10-12CFA8427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B002A-3C9B-E52B-5A0E-1CCC79B6D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52689-0298-42BF-8A42-860B0C935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591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522859-96AE-AF86-DF9A-24E2409BBC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33946D-3824-9118-69F2-EDD437CF3C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4E5E0F-5099-8650-AF3F-7912BE23B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D8645-A3FE-437F-AB1D-4C51ABFC06A7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6397A3-5909-5EE8-7E1A-36579F76E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280183-2FE6-FF70-A411-4635A4E7D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52689-0298-42BF-8A42-860B0C935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140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3E101-4779-9A83-56D5-9489FF9EA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F5D699-D64C-A15C-8061-D724AB1A41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E2A291-0C30-5B0D-17AF-9747E5388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D8645-A3FE-437F-AB1D-4C51ABFC06A7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504C62-0718-853C-2CC5-8ACEF43FC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4F2717-6CAC-BD78-B0FE-C9C03CD28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52689-0298-42BF-8A42-860B0C935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902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FEAB8-DA21-A572-7379-B94F8F2C3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5ADA81-19B7-25B9-EE5D-6797487780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268FA6-DBA1-BEFF-825A-151295CEA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D8645-A3FE-437F-AB1D-4C51ABFC06A7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465D2E-09A5-CBFA-B86F-165A286D7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0B3373-45E3-5D34-9D18-1BAB55B9E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52689-0298-42BF-8A42-860B0C935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768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A4132-C411-62AD-89F1-090C705ED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6D040-6DD0-95AA-CA08-9C2A717AEE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E7DDCB-F92B-09D6-4B03-39E41918CC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607F72-3C12-4BAF-033E-D5DA0488A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D8645-A3FE-437F-AB1D-4C51ABFC06A7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3088EC-399F-2CF8-6626-45CFE6EAE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929C8A-0930-2F4B-5619-9CFEF5D2D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52689-0298-42BF-8A42-860B0C935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723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DA578-07A9-E932-C796-3A0A8D1D1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23D626-D7F1-098D-8E58-E07D71DDCB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2FD9E7-8229-015C-36BB-2790E9D215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F1FD56-4A57-4019-39CC-EA0DFD6DA2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0BA8F2-6FEB-C59F-1927-0F03C465F2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CE694D-A6D9-D596-9ED9-5F15B13FD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D8645-A3FE-437F-AB1D-4C51ABFC06A7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0842D8-4FB6-DFBA-CCC4-F5FCA68EB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F991E4-1C59-6695-84A2-A990E9F59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52689-0298-42BF-8A42-860B0C935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536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D4EE3-F6FD-BBEA-F670-925B09DAC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199D86-5726-52D4-79F3-BF333A31C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D8645-A3FE-437F-AB1D-4C51ABFC06A7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6498BB-33FC-C6BC-F1AE-86426A2A7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E07E5C-E2CF-F7ED-1205-C41DA40AF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52689-0298-42BF-8A42-860B0C935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303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B21085-DA38-20B9-7D5C-E9B6EC2E3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D8645-A3FE-437F-AB1D-4C51ABFC06A7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A7323C-EB80-B80C-1221-7361B3391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49592B-DB31-56E0-B38C-47373AF61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52689-0298-42BF-8A42-860B0C935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586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C7E6D-3099-0408-2681-F3F27E57A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AC79A-6C58-A98F-9522-5112919BF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277CD7-6312-C750-9449-718438E120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7273FA-6A5A-FA93-4363-6C922363D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D8645-A3FE-437F-AB1D-4C51ABFC06A7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E251D9-5C1C-CD04-9E2B-6E526D5E8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B17A83-23E5-B1B4-85AE-AB6345558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52689-0298-42BF-8A42-860B0C935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231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A033E-C40E-8D81-3374-83B372083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D4E8CF-68D0-D5F6-FB73-20F865DB7A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BEC56D-3DDE-3377-1DE6-97CA261723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DCE254-8D23-1D5A-59F9-4DAFF2D2D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D8645-A3FE-437F-AB1D-4C51ABFC06A7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1F1E05-A45C-00EE-36D5-091F00DAC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7AF059-8A50-C670-9684-DF0B9DD28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52689-0298-42BF-8A42-860B0C935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211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AA8370-13EE-3FFF-B16D-FBB5C00D5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6E2CA9-39A2-3A4D-7B9A-8A4B4BB8EE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DD0635-C4B7-76D1-331C-1CCE8ADC36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5D8645-A3FE-437F-AB1D-4C51ABFC06A7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74218B-621E-F3F6-7A99-A9B657E3BC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638707-5803-16A6-DC5F-3561620EAB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052689-0298-42BF-8A42-860B0C935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316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3F5D994-2444-FA61-19AF-EC0C4B5AFF5C}"/>
              </a:ext>
            </a:extLst>
          </p:cNvPr>
          <p:cNvSpPr/>
          <p:nvPr/>
        </p:nvSpPr>
        <p:spPr>
          <a:xfrm>
            <a:off x="1043940" y="2392680"/>
            <a:ext cx="1280160" cy="5638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Client Manager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E4DEB1B-4CEA-D5A4-3D02-9791B53B01C7}"/>
              </a:ext>
            </a:extLst>
          </p:cNvPr>
          <p:cNvSpPr/>
          <p:nvPr/>
        </p:nvSpPr>
        <p:spPr>
          <a:xfrm>
            <a:off x="640080" y="3741420"/>
            <a:ext cx="2087880" cy="5638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Download/Upload</a:t>
            </a:r>
          </a:p>
          <a:p>
            <a:pPr algn="ctr"/>
            <a:r>
              <a:rPr lang="en-US" dirty="0"/>
              <a:t>Thread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81A2547-4A15-A827-E0D0-32BC1A1D9824}"/>
              </a:ext>
            </a:extLst>
          </p:cNvPr>
          <p:cNvSpPr/>
          <p:nvPr/>
        </p:nvSpPr>
        <p:spPr>
          <a:xfrm>
            <a:off x="4334913" y="3741420"/>
            <a:ext cx="808037" cy="5638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Public</a:t>
            </a:r>
          </a:p>
          <a:p>
            <a:pPr algn="ctr"/>
            <a:r>
              <a:rPr lang="en-US" dirty="0"/>
              <a:t>Proxy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B741ED6-FDD3-BDDE-D7AB-F4539857EB3E}"/>
              </a:ext>
            </a:extLst>
          </p:cNvPr>
          <p:cNvCxnSpPr/>
          <p:nvPr/>
        </p:nvCxnSpPr>
        <p:spPr>
          <a:xfrm>
            <a:off x="1859280" y="2956560"/>
            <a:ext cx="0" cy="784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A49509D-DEFA-4769-9C6F-008329A7282A}"/>
              </a:ext>
            </a:extLst>
          </p:cNvPr>
          <p:cNvCxnSpPr>
            <a:cxnSpLocks/>
          </p:cNvCxnSpPr>
          <p:nvPr/>
        </p:nvCxnSpPr>
        <p:spPr>
          <a:xfrm flipV="1">
            <a:off x="1508760" y="2956560"/>
            <a:ext cx="0" cy="784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0F1E6D7-71E2-8215-1829-BF0105B6632C}"/>
              </a:ext>
            </a:extLst>
          </p:cNvPr>
          <p:cNvSpPr txBox="1"/>
          <p:nvPr/>
        </p:nvSpPr>
        <p:spPr>
          <a:xfrm>
            <a:off x="815340" y="3155960"/>
            <a:ext cx="7228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Update</a:t>
            </a:r>
          </a:p>
          <a:p>
            <a:pPr algn="ctr"/>
            <a:r>
              <a:rPr lang="en-US" sz="1400" dirty="0"/>
              <a:t>Status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7DDDB4A-8B8B-8D5B-6E92-D574DE1E24AD}"/>
              </a:ext>
            </a:extLst>
          </p:cNvPr>
          <p:cNvSpPr txBox="1"/>
          <p:nvPr/>
        </p:nvSpPr>
        <p:spPr>
          <a:xfrm>
            <a:off x="1859280" y="3195101"/>
            <a:ext cx="14336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Start/Stop/Pause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785C85C-D3AD-ED33-8944-63F919231663}"/>
              </a:ext>
            </a:extLst>
          </p:cNvPr>
          <p:cNvSpPr/>
          <p:nvPr/>
        </p:nvSpPr>
        <p:spPr>
          <a:xfrm>
            <a:off x="640080" y="5013960"/>
            <a:ext cx="2087880" cy="5638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Local Disk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198446C-E044-88AF-79BE-8D0FA9865B62}"/>
              </a:ext>
            </a:extLst>
          </p:cNvPr>
          <p:cNvCxnSpPr>
            <a:cxnSpLocks/>
          </p:cNvCxnSpPr>
          <p:nvPr/>
        </p:nvCxnSpPr>
        <p:spPr>
          <a:xfrm>
            <a:off x="1859280" y="4300850"/>
            <a:ext cx="0" cy="722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F644B62-118B-FF5B-D761-14E7396E7A06}"/>
              </a:ext>
            </a:extLst>
          </p:cNvPr>
          <p:cNvCxnSpPr>
            <a:cxnSpLocks/>
          </p:cNvCxnSpPr>
          <p:nvPr/>
        </p:nvCxnSpPr>
        <p:spPr>
          <a:xfrm flipV="1">
            <a:off x="1508760" y="4300850"/>
            <a:ext cx="0" cy="722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F12389C8-1DDD-DE76-18CF-9FE05BD183F1}"/>
              </a:ext>
            </a:extLst>
          </p:cNvPr>
          <p:cNvSpPr txBox="1"/>
          <p:nvPr/>
        </p:nvSpPr>
        <p:spPr>
          <a:xfrm>
            <a:off x="958548" y="4505741"/>
            <a:ext cx="5502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Read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450D96C-51B9-89A5-05DD-C053CB0C64A4}"/>
              </a:ext>
            </a:extLst>
          </p:cNvPr>
          <p:cNvSpPr txBox="1"/>
          <p:nvPr/>
        </p:nvSpPr>
        <p:spPr>
          <a:xfrm>
            <a:off x="1859280" y="4505741"/>
            <a:ext cx="5926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Write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EDD1FD2-13E2-2C6E-6770-D023C1A13A6B}"/>
              </a:ext>
            </a:extLst>
          </p:cNvPr>
          <p:cNvSpPr txBox="1"/>
          <p:nvPr/>
        </p:nvSpPr>
        <p:spPr>
          <a:xfrm>
            <a:off x="2727916" y="3741419"/>
            <a:ext cx="16070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Temporary Channel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CCEDEB6E-E656-B544-870B-A9DB9C139766}"/>
              </a:ext>
            </a:extLst>
          </p:cNvPr>
          <p:cNvSpPr/>
          <p:nvPr/>
        </p:nvSpPr>
        <p:spPr>
          <a:xfrm>
            <a:off x="7093278" y="3741420"/>
            <a:ext cx="808037" cy="5638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Local</a:t>
            </a:r>
          </a:p>
          <a:p>
            <a:pPr algn="ctr"/>
            <a:r>
              <a:rPr lang="en-US" dirty="0"/>
              <a:t>Proxy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E04F22CA-B249-2A01-4E74-1DB4FC1E25E5}"/>
              </a:ext>
            </a:extLst>
          </p:cNvPr>
          <p:cNvSpPr/>
          <p:nvPr/>
        </p:nvSpPr>
        <p:spPr>
          <a:xfrm>
            <a:off x="10043160" y="2392680"/>
            <a:ext cx="1280160" cy="5638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Server Manager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F3440B35-9E82-BC75-A79A-AF618B1EA880}"/>
              </a:ext>
            </a:extLst>
          </p:cNvPr>
          <p:cNvSpPr/>
          <p:nvPr/>
        </p:nvSpPr>
        <p:spPr>
          <a:xfrm>
            <a:off x="9639300" y="3741420"/>
            <a:ext cx="2087880" cy="5638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Receive/Send</a:t>
            </a:r>
          </a:p>
          <a:p>
            <a:pPr algn="ctr"/>
            <a:r>
              <a:rPr lang="en-US" dirty="0"/>
              <a:t>Thread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350C0539-BAB2-2850-2A87-EDEDF507DCC8}"/>
              </a:ext>
            </a:extLst>
          </p:cNvPr>
          <p:cNvCxnSpPr/>
          <p:nvPr/>
        </p:nvCxnSpPr>
        <p:spPr>
          <a:xfrm>
            <a:off x="10858500" y="2956560"/>
            <a:ext cx="0" cy="784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A3AEEA1-9D4A-4DFA-8866-6B9C0F9A8D5C}"/>
              </a:ext>
            </a:extLst>
          </p:cNvPr>
          <p:cNvCxnSpPr>
            <a:cxnSpLocks/>
          </p:cNvCxnSpPr>
          <p:nvPr/>
        </p:nvCxnSpPr>
        <p:spPr>
          <a:xfrm flipV="1">
            <a:off x="10507980" y="2956560"/>
            <a:ext cx="0" cy="784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56DBFD27-3689-3962-AA52-BD19B9437C6E}"/>
              </a:ext>
            </a:extLst>
          </p:cNvPr>
          <p:cNvSpPr txBox="1"/>
          <p:nvPr/>
        </p:nvSpPr>
        <p:spPr>
          <a:xfrm>
            <a:off x="9814560" y="3155960"/>
            <a:ext cx="7228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Update</a:t>
            </a:r>
          </a:p>
          <a:p>
            <a:pPr algn="ctr"/>
            <a:r>
              <a:rPr lang="en-US" sz="1400" dirty="0"/>
              <a:t>Status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EB51310-F54E-3D40-5A12-2FB184E9678D}"/>
              </a:ext>
            </a:extLst>
          </p:cNvPr>
          <p:cNvSpPr txBox="1"/>
          <p:nvPr/>
        </p:nvSpPr>
        <p:spPr>
          <a:xfrm>
            <a:off x="10858500" y="3195101"/>
            <a:ext cx="9341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Start/Stop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2C9AD24-283B-6F41-79F3-173FB81AD03F}"/>
              </a:ext>
            </a:extLst>
          </p:cNvPr>
          <p:cNvSpPr/>
          <p:nvPr/>
        </p:nvSpPr>
        <p:spPr>
          <a:xfrm>
            <a:off x="9639300" y="5013960"/>
            <a:ext cx="2087880" cy="5638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Cloud Disk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E627CE2-21A1-77E6-7E9F-AFEA39907632}"/>
              </a:ext>
            </a:extLst>
          </p:cNvPr>
          <p:cNvCxnSpPr>
            <a:cxnSpLocks/>
          </p:cNvCxnSpPr>
          <p:nvPr/>
        </p:nvCxnSpPr>
        <p:spPr>
          <a:xfrm>
            <a:off x="10858500" y="4300850"/>
            <a:ext cx="0" cy="722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93A7E30-00E7-04D2-B163-F2340887EE6F}"/>
              </a:ext>
            </a:extLst>
          </p:cNvPr>
          <p:cNvCxnSpPr>
            <a:cxnSpLocks/>
          </p:cNvCxnSpPr>
          <p:nvPr/>
        </p:nvCxnSpPr>
        <p:spPr>
          <a:xfrm flipV="1">
            <a:off x="10507980" y="4300850"/>
            <a:ext cx="0" cy="722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F30412E8-16A5-5C4F-AA6B-DDC461284686}"/>
              </a:ext>
            </a:extLst>
          </p:cNvPr>
          <p:cNvSpPr txBox="1"/>
          <p:nvPr/>
        </p:nvSpPr>
        <p:spPr>
          <a:xfrm>
            <a:off x="9957768" y="4505741"/>
            <a:ext cx="5502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Read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41CFB92-E437-B961-9FD2-BF64FB25017A}"/>
              </a:ext>
            </a:extLst>
          </p:cNvPr>
          <p:cNvSpPr txBox="1"/>
          <p:nvPr/>
        </p:nvSpPr>
        <p:spPr>
          <a:xfrm>
            <a:off x="10858500" y="4505741"/>
            <a:ext cx="5926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Write</a:t>
            </a:r>
          </a:p>
        </p:txBody>
      </p: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B33D3EEE-F730-E7DE-0211-519417327CD9}"/>
              </a:ext>
            </a:extLst>
          </p:cNvPr>
          <p:cNvCxnSpPr>
            <a:stCxn id="45" idx="1"/>
            <a:endCxn id="44" idx="0"/>
          </p:cNvCxnSpPr>
          <p:nvPr/>
        </p:nvCxnSpPr>
        <p:spPr>
          <a:xfrm rot="10800000" flipV="1">
            <a:off x="7497298" y="2674620"/>
            <a:ext cx="2545863" cy="10668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9DA187C3-B661-778E-28DD-4995E3A7CA65}"/>
              </a:ext>
            </a:extLst>
          </p:cNvPr>
          <p:cNvSpPr txBox="1"/>
          <p:nvPr/>
        </p:nvSpPr>
        <p:spPr>
          <a:xfrm>
            <a:off x="8149254" y="2648783"/>
            <a:ext cx="9341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Start/Stop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AE2E7A23-FEF8-57A8-ABF2-8079F12CE062}"/>
              </a:ext>
            </a:extLst>
          </p:cNvPr>
          <p:cNvCxnSpPr>
            <a:stCxn id="9" idx="3"/>
            <a:endCxn id="12" idx="1"/>
          </p:cNvCxnSpPr>
          <p:nvPr/>
        </p:nvCxnSpPr>
        <p:spPr>
          <a:xfrm>
            <a:off x="2727960" y="4023360"/>
            <a:ext cx="1606953" cy="0"/>
          </a:xfrm>
          <a:prstGeom prst="straightConnector1">
            <a:avLst/>
          </a:prstGeom>
          <a:ln>
            <a:prstDash val="sysDot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F963E773-66C6-3440-F4DC-BDAC1159FB89}"/>
              </a:ext>
            </a:extLst>
          </p:cNvPr>
          <p:cNvCxnSpPr>
            <a:cxnSpLocks/>
            <a:stCxn id="44" idx="3"/>
            <a:endCxn id="46" idx="1"/>
          </p:cNvCxnSpPr>
          <p:nvPr/>
        </p:nvCxnSpPr>
        <p:spPr>
          <a:xfrm>
            <a:off x="7901315" y="4023360"/>
            <a:ext cx="1737985" cy="0"/>
          </a:xfrm>
          <a:prstGeom prst="straightConnector1">
            <a:avLst/>
          </a:prstGeom>
          <a:ln>
            <a:prstDash val="sysDot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1F4CCAAC-0622-6341-78E5-7BABC49B33D2}"/>
              </a:ext>
            </a:extLst>
          </p:cNvPr>
          <p:cNvSpPr txBox="1"/>
          <p:nvPr/>
        </p:nvSpPr>
        <p:spPr>
          <a:xfrm>
            <a:off x="7955281" y="3734703"/>
            <a:ext cx="16070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Temporary Channel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83C13FA2-8DB5-1713-DFD4-3908529A36D1}"/>
              </a:ext>
            </a:extLst>
          </p:cNvPr>
          <p:cNvCxnSpPr>
            <a:cxnSpLocks/>
            <a:stCxn id="12" idx="3"/>
            <a:endCxn id="44" idx="1"/>
          </p:cNvCxnSpPr>
          <p:nvPr/>
        </p:nvCxnSpPr>
        <p:spPr>
          <a:xfrm>
            <a:off x="5142950" y="4023360"/>
            <a:ext cx="1950328" cy="0"/>
          </a:xfrm>
          <a:prstGeom prst="straightConnector1">
            <a:avLst/>
          </a:prstGeom>
          <a:ln>
            <a:prstDash val="sysDot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F5ABD4FA-26C9-7632-DF6A-973A291AD1E2}"/>
              </a:ext>
            </a:extLst>
          </p:cNvPr>
          <p:cNvSpPr txBox="1"/>
          <p:nvPr/>
        </p:nvSpPr>
        <p:spPr>
          <a:xfrm>
            <a:off x="5302249" y="3761843"/>
            <a:ext cx="16317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Permanent Channel</a:t>
            </a:r>
          </a:p>
        </p:txBody>
      </p:sp>
    </p:spTree>
    <p:extLst>
      <p:ext uri="{BB962C8B-B14F-4D97-AF65-F5344CB8AC3E}">
        <p14:creationId xmlns:p14="http://schemas.microsoft.com/office/powerpoint/2010/main" val="41040701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45</Words>
  <Application>Microsoft Office PowerPoint</Application>
  <PresentationFormat>Widescreen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Xuansheng Wu</dc:creator>
  <cp:lastModifiedBy>Xuansheng Wu</cp:lastModifiedBy>
  <cp:revision>21</cp:revision>
  <dcterms:created xsi:type="dcterms:W3CDTF">2022-05-05T18:17:10Z</dcterms:created>
  <dcterms:modified xsi:type="dcterms:W3CDTF">2022-05-06T16:05:50Z</dcterms:modified>
</cp:coreProperties>
</file>