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JacksonWoo\Desktop\图片1.bmp图片1"/>
          <p:cNvPicPr>
            <a:picLocks noChangeAspect="1"/>
          </p:cNvPicPr>
          <p:nvPr/>
        </p:nvPicPr>
        <p:blipFill>
          <a:blip r:embed="rId1"/>
          <a:srcRect t="3740" r="5720"/>
          <a:stretch>
            <a:fillRect/>
          </a:stretch>
        </p:blipFill>
        <p:spPr>
          <a:xfrm>
            <a:off x="3239135" y="2444750"/>
            <a:ext cx="3914140" cy="2484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9770" y="2449830"/>
            <a:ext cx="3903980" cy="2479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重新來過</cp:lastModifiedBy>
  <cp:revision>2</cp:revision>
  <dcterms:created xsi:type="dcterms:W3CDTF">2019-05-29T15:18:44Z</dcterms:created>
  <dcterms:modified xsi:type="dcterms:W3CDTF">2019-05-29T16:03:40Z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