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9" r:id="rId5"/>
    <p:sldId id="279" r:id="rId6"/>
    <p:sldId id="257" r:id="rId7"/>
    <p:sldId id="266" r:id="rId8"/>
    <p:sldId id="260" r:id="rId9"/>
    <p:sldId id="267" r:id="rId10"/>
    <p:sldId id="261" r:id="rId11"/>
    <p:sldId id="263" r:id="rId12"/>
    <p:sldId id="264" r:id="rId13"/>
    <p:sldId id="265" r:id="rId14"/>
    <p:sldId id="262" r:id="rId15"/>
    <p:sldId id="270" r:id="rId16"/>
    <p:sldId id="272" r:id="rId17"/>
    <p:sldId id="271" r:id="rId18"/>
    <p:sldId id="280" r:id="rId19"/>
    <p:sldId id="273" r:id="rId20"/>
    <p:sldId id="274" r:id="rId21"/>
    <p:sldId id="275" r:id="rId22"/>
    <p:sldId id="276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08A6E-687E-44FB-81B8-6461B2A1ED2C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24775-5A8C-4211-AEE7-6253B816A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2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24775-5A8C-4211-AEE7-6253B816A2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8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B35285B-738B-4F0F-9816-777DDC2893B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E75B6B0-58BC-416C-96F3-A2413483B2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6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285B-738B-4F0F-9816-777DDC2893B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B6B0-58BC-416C-96F3-A2413483B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3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285B-738B-4F0F-9816-777DDC2893B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B6B0-58BC-416C-96F3-A2413483B2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77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285B-738B-4F0F-9816-777DDC2893B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B6B0-58BC-416C-96F3-A2413483B2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8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285B-738B-4F0F-9816-777DDC2893B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B6B0-58BC-416C-96F3-A2413483B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9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285B-738B-4F0F-9816-777DDC2893B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B6B0-58BC-416C-96F3-A2413483B2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076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285B-738B-4F0F-9816-777DDC2893B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B6B0-58BC-416C-96F3-A2413483B2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297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285B-738B-4F0F-9816-777DDC2893B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B6B0-58BC-416C-96F3-A2413483B2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876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285B-738B-4F0F-9816-777DDC2893B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B6B0-58BC-416C-96F3-A2413483B2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4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285B-738B-4F0F-9816-777DDC2893B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B6B0-58BC-416C-96F3-A2413483B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0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285B-738B-4F0F-9816-777DDC2893B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B6B0-58BC-416C-96F3-A2413483B2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51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285B-738B-4F0F-9816-777DDC2893B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B6B0-58BC-416C-96F3-A2413483B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44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285B-738B-4F0F-9816-777DDC2893B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B6B0-58BC-416C-96F3-A2413483B2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55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285B-738B-4F0F-9816-777DDC2893B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B6B0-58BC-416C-96F3-A2413483B2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03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285B-738B-4F0F-9816-777DDC2893B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B6B0-58BC-416C-96F3-A2413483B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30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285B-738B-4F0F-9816-777DDC2893B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B6B0-58BC-416C-96F3-A2413483B2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74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285B-738B-4F0F-9816-777DDC2893B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B6B0-58BC-416C-96F3-A2413483B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8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35285B-738B-4F0F-9816-777DDC2893B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75B6B0-58BC-416C-96F3-A2413483B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9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mathematics/18-02sc-multivariable-calculus-fall-2010/" TargetMode="External"/><Relationship Id="rId2" Type="http://schemas.openxmlformats.org/officeDocument/2006/relationships/hyperlink" Target="https://www.khanacademy.org/math/multivariable-calculus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hyperlink" Target="https://mathinsight.org/thread/multiva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CF4263-A85D-4E28-B092-C863EB23296A}"/>
              </a:ext>
            </a:extLst>
          </p:cNvPr>
          <p:cNvSpPr/>
          <p:nvPr/>
        </p:nvSpPr>
        <p:spPr>
          <a:xfrm>
            <a:off x="3039606" y="4114798"/>
            <a:ext cx="1947173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Student Login</a:t>
            </a:r>
            <a:endParaRPr lang="zh-CN" altLang="en-US" dirty="0"/>
          </a:p>
        </p:txBody>
      </p:sp>
      <p:sp>
        <p:nvSpPr>
          <p:cNvPr id="5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62EF9FB4-0989-4DFF-9F77-3CDCB42732A0}"/>
              </a:ext>
            </a:extLst>
          </p:cNvPr>
          <p:cNvSpPr/>
          <p:nvPr/>
        </p:nvSpPr>
        <p:spPr>
          <a:xfrm>
            <a:off x="5248912" y="4101264"/>
            <a:ext cx="1947173" cy="64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Teacher Login</a:t>
            </a:r>
            <a:endParaRPr lang="zh-CN" altLang="en-US" dirty="0"/>
          </a:p>
        </p:txBody>
      </p:sp>
      <p:sp>
        <p:nvSpPr>
          <p:cNvPr id="6" name="矩形 5">
            <a:hlinkClick r:id="rId4" action="ppaction://hlinksldjump"/>
            <a:extLst>
              <a:ext uri="{FF2B5EF4-FFF2-40B4-BE49-F238E27FC236}">
                <a16:creationId xmlns:a16="http://schemas.microsoft.com/office/drawing/2014/main" id="{10D5AED1-B75A-4807-A441-587306323080}"/>
              </a:ext>
            </a:extLst>
          </p:cNvPr>
          <p:cNvSpPr/>
          <p:nvPr/>
        </p:nvSpPr>
        <p:spPr>
          <a:xfrm>
            <a:off x="7458218" y="4114798"/>
            <a:ext cx="2015720" cy="64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Administrator Login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366335-E4E3-4D1D-9175-01D2815A5B7F}"/>
              </a:ext>
            </a:extLst>
          </p:cNvPr>
          <p:cNvSpPr/>
          <p:nvPr/>
        </p:nvSpPr>
        <p:spPr>
          <a:xfrm>
            <a:off x="3605414" y="2295071"/>
            <a:ext cx="4981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Supreme Grader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244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B337E-5D52-453C-A225-4757024B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Student Courses:</a:t>
            </a:r>
            <a:endParaRPr lang="zh-CN" altLang="en-US" dirty="0"/>
          </a:p>
        </p:txBody>
      </p:sp>
      <p:sp>
        <p:nvSpPr>
          <p:cNvPr id="4" name="矩形: 剪去单角 3">
            <a:extLst>
              <a:ext uri="{FF2B5EF4-FFF2-40B4-BE49-F238E27FC236}">
                <a16:creationId xmlns:a16="http://schemas.microsoft.com/office/drawing/2014/main" id="{502DE4E8-78EB-4DC4-9385-AB40D4F78E31}"/>
              </a:ext>
            </a:extLst>
          </p:cNvPr>
          <p:cNvSpPr/>
          <p:nvPr/>
        </p:nvSpPr>
        <p:spPr>
          <a:xfrm>
            <a:off x="1498861" y="2599352"/>
            <a:ext cx="5401559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CSCI4440</a:t>
            </a:r>
            <a:endParaRPr lang="zh-CN" altLang="en-US" dirty="0"/>
          </a:p>
        </p:txBody>
      </p:sp>
      <p:sp>
        <p:nvSpPr>
          <p:cNvPr id="6" name="矩形: 剪去单角 5">
            <a:hlinkClick r:id="rId2" action="ppaction://hlinksldjump"/>
            <a:extLst>
              <a:ext uri="{FF2B5EF4-FFF2-40B4-BE49-F238E27FC236}">
                <a16:creationId xmlns:a16="http://schemas.microsoft.com/office/drawing/2014/main" id="{A162E6C0-3FBA-4A2D-AD5D-CE9D9314BBE3}"/>
              </a:ext>
            </a:extLst>
          </p:cNvPr>
          <p:cNvSpPr/>
          <p:nvPr/>
        </p:nvSpPr>
        <p:spPr>
          <a:xfrm>
            <a:off x="1498860" y="3704210"/>
            <a:ext cx="5401559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MATH2010</a:t>
            </a:r>
            <a:endParaRPr lang="zh-CN" altLang="en-US" dirty="0"/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296B8903-0DE4-4C3D-B378-C7B75B29D81F}"/>
              </a:ext>
            </a:extLst>
          </p:cNvPr>
          <p:cNvSpPr/>
          <p:nvPr/>
        </p:nvSpPr>
        <p:spPr>
          <a:xfrm>
            <a:off x="1498861" y="4847645"/>
            <a:ext cx="5401559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ECON2010</a:t>
            </a:r>
            <a:endParaRPr lang="zh-CN" altLang="en-US" dirty="0"/>
          </a:p>
        </p:txBody>
      </p:sp>
      <p:sp>
        <p:nvSpPr>
          <p:cNvPr id="8" name="箭头: 左 7">
            <a:hlinkClick r:id="rId3" action="ppaction://hlinksldjump"/>
            <a:extLst>
              <a:ext uri="{FF2B5EF4-FFF2-40B4-BE49-F238E27FC236}">
                <a16:creationId xmlns:a16="http://schemas.microsoft.com/office/drawing/2014/main" id="{8AC60733-9220-4B5A-AE9B-C97E1312576C}"/>
              </a:ext>
            </a:extLst>
          </p:cNvPr>
          <p:cNvSpPr/>
          <p:nvPr/>
        </p:nvSpPr>
        <p:spPr>
          <a:xfrm>
            <a:off x="9177776" y="4961468"/>
            <a:ext cx="1718821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 to menu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57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9A77C-8479-4F67-A7D4-0CE0F26C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Student grades:</a:t>
            </a:r>
            <a:endParaRPr lang="zh-CN" altLang="en-US" dirty="0"/>
          </a:p>
        </p:txBody>
      </p:sp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EAAE8CD4-84ED-4F79-AE9E-845CF47D5D61}"/>
              </a:ext>
            </a:extLst>
          </p:cNvPr>
          <p:cNvSpPr/>
          <p:nvPr/>
        </p:nvSpPr>
        <p:spPr>
          <a:xfrm>
            <a:off x="1366887" y="2556931"/>
            <a:ext cx="5401558" cy="99697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CSCI4440 total grade:</a:t>
            </a:r>
            <a:endParaRPr lang="zh-CN" altLang="en-US" sz="2800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76A0C86F-CDE8-4AF0-9C23-2D75A7A9FA70}"/>
              </a:ext>
            </a:extLst>
          </p:cNvPr>
          <p:cNvSpPr/>
          <p:nvPr/>
        </p:nvSpPr>
        <p:spPr>
          <a:xfrm>
            <a:off x="1339392" y="3755142"/>
            <a:ext cx="5401558" cy="9225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MATH2010 total grade:</a:t>
            </a:r>
            <a:endParaRPr lang="zh-CN" altLang="en-US" sz="2800" dirty="0"/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E9E404D9-431C-4AD9-87F4-82E478D7FB23}"/>
              </a:ext>
            </a:extLst>
          </p:cNvPr>
          <p:cNvSpPr/>
          <p:nvPr/>
        </p:nvSpPr>
        <p:spPr>
          <a:xfrm>
            <a:off x="1339392" y="4902639"/>
            <a:ext cx="5401558" cy="9225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ECON2010 total grade:</a:t>
            </a:r>
            <a:endParaRPr lang="zh-CN" altLang="en-US" sz="2800" dirty="0"/>
          </a:p>
        </p:txBody>
      </p:sp>
      <p:sp>
        <p:nvSpPr>
          <p:cNvPr id="7" name="矩形: 圆顶角 6">
            <a:extLst>
              <a:ext uri="{FF2B5EF4-FFF2-40B4-BE49-F238E27FC236}">
                <a16:creationId xmlns:a16="http://schemas.microsoft.com/office/drawing/2014/main" id="{8D46A567-BB6E-4F31-9DE3-BE182BCB157F}"/>
              </a:ext>
            </a:extLst>
          </p:cNvPr>
          <p:cNvSpPr/>
          <p:nvPr/>
        </p:nvSpPr>
        <p:spPr>
          <a:xfrm>
            <a:off x="8843519" y="2647992"/>
            <a:ext cx="1677184" cy="81240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90/100</a:t>
            </a:r>
          </a:p>
          <a:p>
            <a:pPr algn="ctr"/>
            <a:r>
              <a:rPr lang="en-US" altLang="zh-CN" dirty="0"/>
              <a:t>Average:  82</a:t>
            </a:r>
            <a:endParaRPr lang="zh-CN" altLang="en-US" dirty="0"/>
          </a:p>
        </p:txBody>
      </p:sp>
      <p:sp>
        <p:nvSpPr>
          <p:cNvPr id="8" name="矩形: 圆顶角 7">
            <a:extLst>
              <a:ext uri="{FF2B5EF4-FFF2-40B4-BE49-F238E27FC236}">
                <a16:creationId xmlns:a16="http://schemas.microsoft.com/office/drawing/2014/main" id="{753EAA25-6E7B-4254-9120-1438EAD5DA7F}"/>
              </a:ext>
            </a:extLst>
          </p:cNvPr>
          <p:cNvSpPr/>
          <p:nvPr/>
        </p:nvSpPr>
        <p:spPr>
          <a:xfrm>
            <a:off x="8844302" y="3755142"/>
            <a:ext cx="1677184" cy="81240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95/100</a:t>
            </a:r>
          </a:p>
          <a:p>
            <a:pPr algn="ctr"/>
            <a:r>
              <a:rPr lang="en-US" altLang="zh-CN" dirty="0"/>
              <a:t>Average: 90</a:t>
            </a:r>
            <a:endParaRPr lang="zh-CN" altLang="en-US" dirty="0"/>
          </a:p>
        </p:txBody>
      </p:sp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97AA9CDE-6B29-4DF9-B438-07F41C4F39B4}"/>
              </a:ext>
            </a:extLst>
          </p:cNvPr>
          <p:cNvSpPr/>
          <p:nvPr/>
        </p:nvSpPr>
        <p:spPr>
          <a:xfrm>
            <a:off x="8843519" y="4953352"/>
            <a:ext cx="1677184" cy="81240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80/100</a:t>
            </a:r>
          </a:p>
          <a:p>
            <a:pPr algn="ctr"/>
            <a:r>
              <a:rPr lang="en-US" altLang="zh-CN" dirty="0"/>
              <a:t>Average: 77</a:t>
            </a:r>
            <a:endParaRPr lang="zh-CN" altLang="en-US" dirty="0"/>
          </a:p>
        </p:txBody>
      </p:sp>
      <p:sp>
        <p:nvSpPr>
          <p:cNvPr id="10" name="箭头: 左 9">
            <a:hlinkClick r:id="rId2" action="ppaction://hlinksldjump"/>
            <a:extLst>
              <a:ext uri="{FF2B5EF4-FFF2-40B4-BE49-F238E27FC236}">
                <a16:creationId xmlns:a16="http://schemas.microsoft.com/office/drawing/2014/main" id="{BD87BDFE-08B3-4BF7-8F55-7DF8A939F1AE}"/>
              </a:ext>
            </a:extLst>
          </p:cNvPr>
          <p:cNvSpPr/>
          <p:nvPr/>
        </p:nvSpPr>
        <p:spPr>
          <a:xfrm>
            <a:off x="8700940" y="1300898"/>
            <a:ext cx="1998483" cy="9612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 to menu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684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2A198-F242-4489-B2D0-E9723C8A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Student Calendar:  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67F3A-1101-453F-B7B9-1ED7B781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2021 July</a:t>
            </a:r>
          </a:p>
          <a:p>
            <a:pPr marL="0" indent="0" algn="ctr">
              <a:buNone/>
            </a:pPr>
            <a:r>
              <a:rPr lang="en-US" altLang="zh-CN" dirty="0"/>
              <a:t>Sun          Mon          Tue           Wes          Thu         Fri         Sat</a:t>
            </a:r>
          </a:p>
          <a:p>
            <a:pPr marL="0" indent="0">
              <a:buNone/>
            </a:pPr>
            <a:r>
              <a:rPr lang="en-US" altLang="zh-CN" dirty="0"/>
              <a:t>12am:</a:t>
            </a:r>
          </a:p>
          <a:p>
            <a:pPr marL="0" indent="0">
              <a:buNone/>
            </a:pPr>
            <a:r>
              <a:rPr lang="en-US" altLang="zh-CN" dirty="0"/>
              <a:t>   |</a:t>
            </a:r>
          </a:p>
          <a:p>
            <a:pPr marL="0" indent="0">
              <a:buNone/>
            </a:pPr>
            <a:r>
              <a:rPr lang="en-US" altLang="zh-CN" dirty="0"/>
              <a:t>11pm: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81D4E9-8A07-47D5-86C1-F9A02FD07C6B}"/>
              </a:ext>
            </a:extLst>
          </p:cNvPr>
          <p:cNvSpPr/>
          <p:nvPr/>
        </p:nvSpPr>
        <p:spPr>
          <a:xfrm>
            <a:off x="8334084" y="1289986"/>
            <a:ext cx="1177562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DAY</a:t>
            </a:r>
            <a:endParaRPr lang="zh-CN" altLang="en-US" dirty="0"/>
          </a:p>
        </p:txBody>
      </p:sp>
      <p:sp>
        <p:nvSpPr>
          <p:cNvPr id="5" name="矩形 4">
            <a:hlinkClick r:id="rId2" action="ppaction://hlinksldjump"/>
            <a:extLst>
              <a:ext uri="{FF2B5EF4-FFF2-40B4-BE49-F238E27FC236}">
                <a16:creationId xmlns:a16="http://schemas.microsoft.com/office/drawing/2014/main" id="{DF849441-3441-4625-A6F1-7A67D0FB8DA9}"/>
              </a:ext>
            </a:extLst>
          </p:cNvPr>
          <p:cNvSpPr/>
          <p:nvPr/>
        </p:nvSpPr>
        <p:spPr>
          <a:xfrm>
            <a:off x="9719035" y="1289986"/>
            <a:ext cx="1177562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MONTH</a:t>
            </a:r>
            <a:endParaRPr lang="zh-CN" altLang="en-US" dirty="0"/>
          </a:p>
        </p:txBody>
      </p:sp>
      <p:sp>
        <p:nvSpPr>
          <p:cNvPr id="6" name="箭头: 左 5">
            <a:hlinkClick r:id="rId3" action="ppaction://hlinksldjump"/>
            <a:extLst>
              <a:ext uri="{FF2B5EF4-FFF2-40B4-BE49-F238E27FC236}">
                <a16:creationId xmlns:a16="http://schemas.microsoft.com/office/drawing/2014/main" id="{3D4FB49E-7C3D-4118-AE56-EA40ED312F0D}"/>
              </a:ext>
            </a:extLst>
          </p:cNvPr>
          <p:cNvSpPr/>
          <p:nvPr/>
        </p:nvSpPr>
        <p:spPr>
          <a:xfrm>
            <a:off x="9785024" y="5666034"/>
            <a:ext cx="1535780" cy="4807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 to menu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18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1676C-97F2-432D-BC9E-657D6DAB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Student Calendar: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C00B5-906E-43F3-A2FA-7B5758C98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2025 July</a:t>
            </a:r>
          </a:p>
          <a:p>
            <a:pPr marL="0" indent="0" algn="ctr">
              <a:buNone/>
            </a:pPr>
            <a:r>
              <a:rPr lang="en-US" altLang="zh-CN" dirty="0"/>
              <a:t>Sun        Mon        Tue         Wes          Thu         Fri         Sat</a:t>
            </a:r>
          </a:p>
          <a:p>
            <a:endParaRPr lang="zh-CN" altLang="en-US" dirty="0"/>
          </a:p>
        </p:txBody>
      </p:sp>
      <p:sp>
        <p:nvSpPr>
          <p:cNvPr id="4" name="矩形 3">
            <a:hlinkClick r:id="rId2" action="ppaction://hlinksldjump"/>
            <a:extLst>
              <a:ext uri="{FF2B5EF4-FFF2-40B4-BE49-F238E27FC236}">
                <a16:creationId xmlns:a16="http://schemas.microsoft.com/office/drawing/2014/main" id="{DA811379-C2F1-4FD2-AB7B-4D77C6BED561}"/>
              </a:ext>
            </a:extLst>
          </p:cNvPr>
          <p:cNvSpPr/>
          <p:nvPr/>
        </p:nvSpPr>
        <p:spPr>
          <a:xfrm>
            <a:off x="8352938" y="1289985"/>
            <a:ext cx="1177562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DAY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7F4F28-C4F9-45B6-B5F4-8F6C3A0285FD}"/>
              </a:ext>
            </a:extLst>
          </p:cNvPr>
          <p:cNvSpPr/>
          <p:nvPr/>
        </p:nvSpPr>
        <p:spPr>
          <a:xfrm>
            <a:off x="9719035" y="1289985"/>
            <a:ext cx="1177562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MONTH</a:t>
            </a: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C6CC81D-680A-4286-B281-82E253B96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31578"/>
              </p:ext>
            </p:extLst>
          </p:nvPr>
        </p:nvGraphicFramePr>
        <p:xfrm>
          <a:off x="2031998" y="3538280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560950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1648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741325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32156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4310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132378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24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69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7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0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392152"/>
                  </a:ext>
                </a:extLst>
              </a:tr>
            </a:tbl>
          </a:graphicData>
        </a:graphic>
      </p:graphicFrame>
      <p:sp>
        <p:nvSpPr>
          <p:cNvPr id="7" name="箭头: 左 6">
            <a:hlinkClick r:id="rId3" action="ppaction://hlinksldjump"/>
            <a:extLst>
              <a:ext uri="{FF2B5EF4-FFF2-40B4-BE49-F238E27FC236}">
                <a16:creationId xmlns:a16="http://schemas.microsoft.com/office/drawing/2014/main" id="{ED995E4B-169A-48D7-8BB6-213D8689109B}"/>
              </a:ext>
            </a:extLst>
          </p:cNvPr>
          <p:cNvSpPr/>
          <p:nvPr/>
        </p:nvSpPr>
        <p:spPr>
          <a:xfrm>
            <a:off x="9794450" y="5635484"/>
            <a:ext cx="1535780" cy="4807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 to menu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24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B337E-5D52-453C-A225-4757024B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Teacher Courses:</a:t>
            </a:r>
            <a:endParaRPr lang="zh-CN" altLang="en-US" dirty="0"/>
          </a:p>
        </p:txBody>
      </p:sp>
      <p:sp>
        <p:nvSpPr>
          <p:cNvPr id="4" name="矩形: 剪去单角 3">
            <a:extLst>
              <a:ext uri="{FF2B5EF4-FFF2-40B4-BE49-F238E27FC236}">
                <a16:creationId xmlns:a16="http://schemas.microsoft.com/office/drawing/2014/main" id="{502DE4E8-78EB-4DC4-9385-AB40D4F78E31}"/>
              </a:ext>
            </a:extLst>
          </p:cNvPr>
          <p:cNvSpPr/>
          <p:nvPr/>
        </p:nvSpPr>
        <p:spPr>
          <a:xfrm>
            <a:off x="1498860" y="2595338"/>
            <a:ext cx="5401559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CSCI4440</a:t>
            </a:r>
            <a:endParaRPr lang="zh-CN" altLang="en-US" dirty="0"/>
          </a:p>
        </p:txBody>
      </p:sp>
      <p:sp>
        <p:nvSpPr>
          <p:cNvPr id="6" name="矩形: 剪去单角 5">
            <a:hlinkClick r:id="rId2" action="ppaction://hlinksldjump"/>
            <a:extLst>
              <a:ext uri="{FF2B5EF4-FFF2-40B4-BE49-F238E27FC236}">
                <a16:creationId xmlns:a16="http://schemas.microsoft.com/office/drawing/2014/main" id="{A162E6C0-3FBA-4A2D-AD5D-CE9D9314BBE3}"/>
              </a:ext>
            </a:extLst>
          </p:cNvPr>
          <p:cNvSpPr/>
          <p:nvPr/>
        </p:nvSpPr>
        <p:spPr>
          <a:xfrm>
            <a:off x="1498860" y="3704210"/>
            <a:ext cx="5401559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MATH2010</a:t>
            </a:r>
            <a:endParaRPr lang="zh-CN" altLang="en-US" dirty="0"/>
          </a:p>
        </p:txBody>
      </p:sp>
      <p:sp>
        <p:nvSpPr>
          <p:cNvPr id="8" name="箭头: 左 7">
            <a:hlinkClick r:id="rId3" action="ppaction://hlinksldjump"/>
            <a:extLst>
              <a:ext uri="{FF2B5EF4-FFF2-40B4-BE49-F238E27FC236}">
                <a16:creationId xmlns:a16="http://schemas.microsoft.com/office/drawing/2014/main" id="{8AC60733-9220-4B5A-AE9B-C97E1312576C}"/>
              </a:ext>
            </a:extLst>
          </p:cNvPr>
          <p:cNvSpPr/>
          <p:nvPr/>
        </p:nvSpPr>
        <p:spPr>
          <a:xfrm>
            <a:off x="9177776" y="4961468"/>
            <a:ext cx="1718821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 to menu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6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BFE47-6BD1-4E91-8138-53C293CE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MATH 2010: </a:t>
            </a:r>
            <a:endParaRPr lang="zh-CN" altLang="en-US" dirty="0"/>
          </a:p>
        </p:txBody>
      </p:sp>
      <p:sp>
        <p:nvSpPr>
          <p:cNvPr id="6" name="箭头: 左 5">
            <a:hlinkClick r:id="rId2" action="ppaction://hlinksldjump"/>
            <a:extLst>
              <a:ext uri="{FF2B5EF4-FFF2-40B4-BE49-F238E27FC236}">
                <a16:creationId xmlns:a16="http://schemas.microsoft.com/office/drawing/2014/main" id="{FB8B1415-A5FE-4B08-BFCD-3F0A721831DA}"/>
              </a:ext>
            </a:extLst>
          </p:cNvPr>
          <p:cNvSpPr/>
          <p:nvPr/>
        </p:nvSpPr>
        <p:spPr>
          <a:xfrm>
            <a:off x="9177776" y="1285014"/>
            <a:ext cx="1718821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 to menu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CED82E-CA9A-44B8-8413-A59062E1E96B}"/>
              </a:ext>
            </a:extLst>
          </p:cNvPr>
          <p:cNvSpPr/>
          <p:nvPr/>
        </p:nvSpPr>
        <p:spPr>
          <a:xfrm>
            <a:off x="1461155" y="2743200"/>
            <a:ext cx="3167406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section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97A01D-982E-41AD-A3C6-B45DD9879EE8}"/>
              </a:ext>
            </a:extLst>
          </p:cNvPr>
          <p:cNvSpPr/>
          <p:nvPr/>
        </p:nvSpPr>
        <p:spPr>
          <a:xfrm>
            <a:off x="1461155" y="3532783"/>
            <a:ext cx="3167406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announcement for all section</a:t>
            </a:r>
            <a:endParaRPr lang="zh-CN" altLang="en-US" dirty="0"/>
          </a:p>
        </p:txBody>
      </p:sp>
      <p:sp>
        <p:nvSpPr>
          <p:cNvPr id="11" name="矩形 10">
            <a:hlinkClick r:id="rId3" action="ppaction://hlinksldjump"/>
            <a:extLst>
              <a:ext uri="{FF2B5EF4-FFF2-40B4-BE49-F238E27FC236}">
                <a16:creationId xmlns:a16="http://schemas.microsoft.com/office/drawing/2014/main" id="{59D0BC4A-0E93-462C-B768-7C27896E73E1}"/>
              </a:ext>
            </a:extLst>
          </p:cNvPr>
          <p:cNvSpPr/>
          <p:nvPr/>
        </p:nvSpPr>
        <p:spPr>
          <a:xfrm>
            <a:off x="1461155" y="4322366"/>
            <a:ext cx="3167406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Section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97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F4F18-B878-4B5A-8851-9167435E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Math 2010(section 1):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534857-8BEC-4DC1-A54C-4536651B51C2}"/>
              </a:ext>
            </a:extLst>
          </p:cNvPr>
          <p:cNvSpPr/>
          <p:nvPr/>
        </p:nvSpPr>
        <p:spPr>
          <a:xfrm>
            <a:off x="1432874" y="2511462"/>
            <a:ext cx="3110846" cy="73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students</a:t>
            </a:r>
            <a:endParaRPr lang="zh-CN" altLang="en-US" dirty="0"/>
          </a:p>
        </p:txBody>
      </p:sp>
      <p:sp>
        <p:nvSpPr>
          <p:cNvPr id="5" name="矩形 4">
            <a:hlinkClick r:id="rId2" action="ppaction://hlinksldjump"/>
            <a:extLst>
              <a:ext uri="{FF2B5EF4-FFF2-40B4-BE49-F238E27FC236}">
                <a16:creationId xmlns:a16="http://schemas.microsoft.com/office/drawing/2014/main" id="{CBCEB6AA-F2AE-406A-8299-8FAB4B3B90B4}"/>
              </a:ext>
            </a:extLst>
          </p:cNvPr>
          <p:cNvSpPr/>
          <p:nvPr/>
        </p:nvSpPr>
        <p:spPr>
          <a:xfrm>
            <a:off x="1432874" y="3456499"/>
            <a:ext cx="3110846" cy="73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Question bank</a:t>
            </a:r>
            <a:endParaRPr lang="zh-CN" altLang="en-US" dirty="0"/>
          </a:p>
        </p:txBody>
      </p:sp>
      <p:sp>
        <p:nvSpPr>
          <p:cNvPr id="7" name="矩形 6">
            <a:hlinkClick r:id="rId3" action="ppaction://hlinksldjump"/>
            <a:extLst>
              <a:ext uri="{FF2B5EF4-FFF2-40B4-BE49-F238E27FC236}">
                <a16:creationId xmlns:a16="http://schemas.microsoft.com/office/drawing/2014/main" id="{EC2BE873-1804-4F07-9A15-B2CAD798AA73}"/>
              </a:ext>
            </a:extLst>
          </p:cNvPr>
          <p:cNvSpPr/>
          <p:nvPr/>
        </p:nvSpPr>
        <p:spPr>
          <a:xfrm>
            <a:off x="1432874" y="4401536"/>
            <a:ext cx="3110846" cy="73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announcement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A52731-B25B-4508-953D-3D9ECF901F68}"/>
              </a:ext>
            </a:extLst>
          </p:cNvPr>
          <p:cNvSpPr/>
          <p:nvPr/>
        </p:nvSpPr>
        <p:spPr>
          <a:xfrm>
            <a:off x="1432874" y="5346573"/>
            <a:ext cx="3167406" cy="73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 Grades</a:t>
            </a:r>
            <a:endParaRPr lang="zh-CN" altLang="en-US" dirty="0"/>
          </a:p>
        </p:txBody>
      </p:sp>
      <p:sp>
        <p:nvSpPr>
          <p:cNvPr id="9" name="箭头: 左 8">
            <a:hlinkClick r:id="rId4" action="ppaction://hlinksldjump"/>
            <a:extLst>
              <a:ext uri="{FF2B5EF4-FFF2-40B4-BE49-F238E27FC236}">
                <a16:creationId xmlns:a16="http://schemas.microsoft.com/office/drawing/2014/main" id="{1AA4A731-C12A-48DF-974A-9F098D10855D}"/>
              </a:ext>
            </a:extLst>
          </p:cNvPr>
          <p:cNvSpPr/>
          <p:nvPr/>
        </p:nvSpPr>
        <p:spPr>
          <a:xfrm>
            <a:off x="9177776" y="1285014"/>
            <a:ext cx="1718821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 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0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1E6B4-6F48-4E40-899B-E42710EA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Bank for Math 2010: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41D7E43-9579-4613-A879-CF39550CDB7C}"/>
              </a:ext>
            </a:extLst>
          </p:cNvPr>
          <p:cNvSpPr/>
          <p:nvPr/>
        </p:nvSpPr>
        <p:spPr>
          <a:xfrm>
            <a:off x="2290713" y="3827282"/>
            <a:ext cx="3629320" cy="109351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Generate Randomly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7FFDD5-CA6B-491A-9EF0-FE1FF7182018}"/>
              </a:ext>
            </a:extLst>
          </p:cNvPr>
          <p:cNvSpPr/>
          <p:nvPr/>
        </p:nvSpPr>
        <p:spPr>
          <a:xfrm>
            <a:off x="6593655" y="3827282"/>
            <a:ext cx="3629320" cy="109351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questions by myself</a:t>
            </a:r>
            <a:endParaRPr lang="zh-CN" altLang="en-US" dirty="0"/>
          </a:p>
        </p:txBody>
      </p:sp>
      <p:sp>
        <p:nvSpPr>
          <p:cNvPr id="6" name="箭头: 左 5">
            <a:hlinkClick r:id="rId2" action="ppaction://hlinksldjump"/>
            <a:extLst>
              <a:ext uri="{FF2B5EF4-FFF2-40B4-BE49-F238E27FC236}">
                <a16:creationId xmlns:a16="http://schemas.microsoft.com/office/drawing/2014/main" id="{4364AAFE-7A18-4A83-BA49-AA41E7806CBE}"/>
              </a:ext>
            </a:extLst>
          </p:cNvPr>
          <p:cNvSpPr/>
          <p:nvPr/>
        </p:nvSpPr>
        <p:spPr>
          <a:xfrm>
            <a:off x="9517141" y="1256734"/>
            <a:ext cx="1718821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 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435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026D7-ED9E-4DEC-ACAC-DDC4C77C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Math 2010 section1 </a:t>
            </a:r>
            <a:br>
              <a:rPr lang="en-US" altLang="zh-CN" dirty="0"/>
            </a:br>
            <a:r>
              <a:rPr lang="en-US" altLang="zh-CN" dirty="0"/>
              <a:t>Add Announcement</a:t>
            </a:r>
            <a:endParaRPr lang="zh-CN" altLang="en-US" dirty="0"/>
          </a:p>
        </p:txBody>
      </p:sp>
      <p:sp>
        <p:nvSpPr>
          <p:cNvPr id="4" name="箭头: 左 3">
            <a:hlinkClick r:id="rId2" action="ppaction://hlinksldjump"/>
            <a:extLst>
              <a:ext uri="{FF2B5EF4-FFF2-40B4-BE49-F238E27FC236}">
                <a16:creationId xmlns:a16="http://schemas.microsoft.com/office/drawing/2014/main" id="{DA2313DC-D319-4D3F-97EB-4C069CF2F7AB}"/>
              </a:ext>
            </a:extLst>
          </p:cNvPr>
          <p:cNvSpPr/>
          <p:nvPr/>
        </p:nvSpPr>
        <p:spPr>
          <a:xfrm>
            <a:off x="9517141" y="1256734"/>
            <a:ext cx="1718821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 back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38E875-2C0F-49E4-85AD-064FA496DB1C}"/>
              </a:ext>
            </a:extLst>
          </p:cNvPr>
          <p:cNvSpPr/>
          <p:nvPr/>
        </p:nvSpPr>
        <p:spPr>
          <a:xfrm>
            <a:off x="1385740" y="2560602"/>
            <a:ext cx="9407951" cy="2463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Today is the first class. Let’s go!!!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3C689F-E056-432E-B44D-E3BADA84878E}"/>
              </a:ext>
            </a:extLst>
          </p:cNvPr>
          <p:cNvSpPr/>
          <p:nvPr/>
        </p:nvSpPr>
        <p:spPr>
          <a:xfrm>
            <a:off x="10124388" y="5363852"/>
            <a:ext cx="772210" cy="51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022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626F9-CCAD-4F9A-9E37-E0D1B127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Math 2010 section 1:</a:t>
            </a:r>
            <a:endParaRPr lang="zh-CN" altLang="en-US" dirty="0"/>
          </a:p>
        </p:txBody>
      </p:sp>
      <p:sp>
        <p:nvSpPr>
          <p:cNvPr id="4" name="矩形: 剪去单角 3">
            <a:hlinkClick r:id="rId2" action="ppaction://hlinksldjump"/>
            <a:extLst>
              <a:ext uri="{FF2B5EF4-FFF2-40B4-BE49-F238E27FC236}">
                <a16:creationId xmlns:a16="http://schemas.microsoft.com/office/drawing/2014/main" id="{F05D21E6-7084-41C2-8792-76EB568A9B9D}"/>
              </a:ext>
            </a:extLst>
          </p:cNvPr>
          <p:cNvSpPr/>
          <p:nvPr/>
        </p:nvSpPr>
        <p:spPr>
          <a:xfrm>
            <a:off x="1408523" y="2564090"/>
            <a:ext cx="3384223" cy="75178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Assignments</a:t>
            </a:r>
            <a:endParaRPr lang="zh-CN" altLang="en-US" dirty="0"/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437BB576-032C-4BFC-A0AE-8D2176421B79}"/>
              </a:ext>
            </a:extLst>
          </p:cNvPr>
          <p:cNvSpPr/>
          <p:nvPr/>
        </p:nvSpPr>
        <p:spPr>
          <a:xfrm>
            <a:off x="1408522" y="3461207"/>
            <a:ext cx="3384223" cy="75178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Tests</a:t>
            </a:r>
            <a:endParaRPr lang="zh-CN" altLang="en-US" dirty="0"/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C24A6575-5DAD-459E-803E-ABDF3179B280}"/>
              </a:ext>
            </a:extLst>
          </p:cNvPr>
          <p:cNvSpPr/>
          <p:nvPr/>
        </p:nvSpPr>
        <p:spPr>
          <a:xfrm>
            <a:off x="1408522" y="4358325"/>
            <a:ext cx="3384223" cy="75178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Announcements</a:t>
            </a:r>
            <a:endParaRPr lang="zh-CN" altLang="en-US" dirty="0"/>
          </a:p>
        </p:txBody>
      </p:sp>
      <p:sp>
        <p:nvSpPr>
          <p:cNvPr id="7" name="箭头: 左 6">
            <a:hlinkClick r:id="rId3" action="ppaction://hlinksldjump"/>
            <a:extLst>
              <a:ext uri="{FF2B5EF4-FFF2-40B4-BE49-F238E27FC236}">
                <a16:creationId xmlns:a16="http://schemas.microsoft.com/office/drawing/2014/main" id="{BAA69EDC-9ABA-4D62-8744-B545EC287CBE}"/>
              </a:ext>
            </a:extLst>
          </p:cNvPr>
          <p:cNvSpPr/>
          <p:nvPr/>
        </p:nvSpPr>
        <p:spPr>
          <a:xfrm>
            <a:off x="9177776" y="1285014"/>
            <a:ext cx="1718821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 back</a:t>
            </a:r>
            <a:endParaRPr lang="zh-CN" altLang="en-US" dirty="0"/>
          </a:p>
        </p:txBody>
      </p:sp>
      <p:sp>
        <p:nvSpPr>
          <p:cNvPr id="8" name="矩形: 剪去单角 7">
            <a:hlinkClick r:id="rId4" action="ppaction://hlinksldjump"/>
            <a:extLst>
              <a:ext uri="{FF2B5EF4-FFF2-40B4-BE49-F238E27FC236}">
                <a16:creationId xmlns:a16="http://schemas.microsoft.com/office/drawing/2014/main" id="{CD3375AE-C86D-4136-9C77-0620DBBD771A}"/>
              </a:ext>
            </a:extLst>
          </p:cNvPr>
          <p:cNvSpPr/>
          <p:nvPr/>
        </p:nvSpPr>
        <p:spPr>
          <a:xfrm>
            <a:off x="1408521" y="5255443"/>
            <a:ext cx="3384223" cy="75178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Interesting  relative Links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27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45458-767D-4C68-B18F-5EF7843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Student Login: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854D7-8D9B-42CD-ADF1-AAD80C710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                                  </a:t>
            </a:r>
            <a:endParaRPr lang="zh-CN" altLang="en-US" dirty="0"/>
          </a:p>
        </p:txBody>
      </p:sp>
      <p:sp>
        <p:nvSpPr>
          <p:cNvPr id="4" name="矩形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1EB33B-55DC-4355-9FCB-2A7F9C8C96A7}"/>
              </a:ext>
            </a:extLst>
          </p:cNvPr>
          <p:cNvSpPr/>
          <p:nvPr/>
        </p:nvSpPr>
        <p:spPr>
          <a:xfrm>
            <a:off x="4826523" y="5263126"/>
            <a:ext cx="2743200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 Back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953103-E798-4838-8CAF-1FA5A407BAB2}"/>
              </a:ext>
            </a:extLst>
          </p:cNvPr>
          <p:cNvSpPr/>
          <p:nvPr/>
        </p:nvSpPr>
        <p:spPr>
          <a:xfrm>
            <a:off x="4501298" y="2483608"/>
            <a:ext cx="3393649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ID: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101564-E17B-4AAC-A9BF-0CFC39F1B510}"/>
              </a:ext>
            </a:extLst>
          </p:cNvPr>
          <p:cNvSpPr/>
          <p:nvPr/>
        </p:nvSpPr>
        <p:spPr>
          <a:xfrm>
            <a:off x="4501297" y="3324872"/>
            <a:ext cx="3393649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Password:            </a:t>
            </a:r>
            <a:endParaRPr lang="zh-CN" altLang="en-US" dirty="0"/>
          </a:p>
        </p:txBody>
      </p:sp>
      <p:sp>
        <p:nvSpPr>
          <p:cNvPr id="7" name="矩形 6">
            <a:hlinkClick r:id="rId2" action="ppaction://hlinksldjump"/>
            <a:extLst>
              <a:ext uri="{FF2B5EF4-FFF2-40B4-BE49-F238E27FC236}">
                <a16:creationId xmlns:a16="http://schemas.microsoft.com/office/drawing/2014/main" id="{4F0752F3-1FBB-4913-9EAC-91C644B0D269}"/>
              </a:ext>
            </a:extLst>
          </p:cNvPr>
          <p:cNvSpPr/>
          <p:nvPr/>
        </p:nvSpPr>
        <p:spPr>
          <a:xfrm>
            <a:off x="4826523" y="4421862"/>
            <a:ext cx="2771480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125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81AAD-805C-4358-8C0F-1BAF7D0D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Math 2010 section 1 homework: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A220617-C776-4445-AA1E-0FF2C4EB3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341437"/>
              </p:ext>
            </p:extLst>
          </p:nvPr>
        </p:nvGraphicFramePr>
        <p:xfrm>
          <a:off x="1295400" y="2557463"/>
          <a:ext cx="96011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1123796880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3031030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2479606460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687211264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1711712739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1149912070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3461346844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4052684813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3257996994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3874158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" action="ppaction://hlinksldjump"/>
                        </a:rPr>
                        <a:t>q10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2886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3F4D39A-D749-422D-907B-A586B8CA60D2}"/>
              </a:ext>
            </a:extLst>
          </p:cNvPr>
          <p:cNvSpPr txBox="1"/>
          <p:nvPr/>
        </p:nvSpPr>
        <p:spPr>
          <a:xfrm>
            <a:off x="1295400" y="3318235"/>
            <a:ext cx="9375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Question 1:</a:t>
            </a:r>
          </a:p>
          <a:p>
            <a:r>
              <a:rPr lang="en-US" altLang="zh-CN" dirty="0"/>
              <a:t>How do you like my ppt?</a:t>
            </a:r>
          </a:p>
          <a:p>
            <a:pPr marL="342900" indent="-342900">
              <a:buAutoNum type="alphaUcPeriod"/>
            </a:pPr>
            <a:r>
              <a:rPr lang="en-US" altLang="zh-CN" dirty="0"/>
              <a:t>Very like!</a:t>
            </a:r>
          </a:p>
          <a:p>
            <a:pPr marL="342900" indent="-342900">
              <a:buAutoNum type="alphaUcPeriod"/>
            </a:pPr>
            <a:r>
              <a:rPr lang="en-US" altLang="zh-CN" dirty="0"/>
              <a:t>Full score!</a:t>
            </a:r>
          </a:p>
          <a:p>
            <a:pPr marL="342900" indent="-342900">
              <a:buAutoNum type="alphaUcPeriod"/>
            </a:pPr>
            <a:r>
              <a:rPr lang="en-US" altLang="zh-CN" dirty="0"/>
              <a:t>Excellent!</a:t>
            </a:r>
          </a:p>
          <a:p>
            <a:pPr marL="342900" indent="-342900">
              <a:buAutoNum type="alphaUcPeriod"/>
            </a:pPr>
            <a:r>
              <a:rPr lang="en-US" altLang="zh-CN" dirty="0"/>
              <a:t>Well done!</a:t>
            </a:r>
            <a:endParaRPr lang="zh-CN" altLang="en-US" dirty="0"/>
          </a:p>
        </p:txBody>
      </p:sp>
      <p:sp>
        <p:nvSpPr>
          <p:cNvPr id="6" name="箭头: 左 5">
            <a:hlinkClick r:id="rId3" action="ppaction://hlinksldjump"/>
            <a:extLst>
              <a:ext uri="{FF2B5EF4-FFF2-40B4-BE49-F238E27FC236}">
                <a16:creationId xmlns:a16="http://schemas.microsoft.com/office/drawing/2014/main" id="{CF783C4A-30D4-4B4F-A79C-3BD7FA1A29DF}"/>
              </a:ext>
            </a:extLst>
          </p:cNvPr>
          <p:cNvSpPr/>
          <p:nvPr/>
        </p:nvSpPr>
        <p:spPr>
          <a:xfrm>
            <a:off x="9177769" y="1176865"/>
            <a:ext cx="1718821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 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971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38198-BF87-4658-99C3-8CEF0F19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Math 2010 section 1 homework: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EDC4D5A-DF83-44DB-ACA0-B6D9CC9A1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194711"/>
              </p:ext>
            </p:extLst>
          </p:nvPr>
        </p:nvGraphicFramePr>
        <p:xfrm>
          <a:off x="1295400" y="2557463"/>
          <a:ext cx="96011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1751225137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1843369544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705780212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3018217477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2398271434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2772124463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1084565904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3704313170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1944683273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3043461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787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093E3EB-7F40-47CE-910F-369A6D14BB39}"/>
              </a:ext>
            </a:extLst>
          </p:cNvPr>
          <p:cNvSpPr txBox="1"/>
          <p:nvPr/>
        </p:nvSpPr>
        <p:spPr>
          <a:xfrm>
            <a:off x="1295400" y="3252247"/>
            <a:ext cx="9601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Question 10:</a:t>
            </a:r>
          </a:p>
          <a:p>
            <a:r>
              <a:rPr lang="en-US" altLang="zh-CN" dirty="0"/>
              <a:t>Does our sprint excellent?</a:t>
            </a:r>
          </a:p>
          <a:p>
            <a:pPr marL="342900" indent="-342900">
              <a:buAutoNum type="alphaUcPeriod"/>
            </a:pPr>
            <a:r>
              <a:rPr lang="en-US" altLang="zh-CN" dirty="0"/>
              <a:t>True</a:t>
            </a:r>
          </a:p>
          <a:p>
            <a:pPr marL="342900" indent="-342900">
              <a:buAutoNum type="alphaUcPeriod"/>
            </a:pPr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6" name="箭头: 左 5">
            <a:hlinkClick r:id="rId2" action="ppaction://hlinksldjump"/>
            <a:extLst>
              <a:ext uri="{FF2B5EF4-FFF2-40B4-BE49-F238E27FC236}">
                <a16:creationId xmlns:a16="http://schemas.microsoft.com/office/drawing/2014/main" id="{909B3506-5321-49BA-841E-93D60BB818E9}"/>
              </a:ext>
            </a:extLst>
          </p:cNvPr>
          <p:cNvSpPr/>
          <p:nvPr/>
        </p:nvSpPr>
        <p:spPr>
          <a:xfrm>
            <a:off x="9177769" y="1176865"/>
            <a:ext cx="1718821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 back</a:t>
            </a:r>
            <a:endParaRPr lang="zh-CN" altLang="en-US" dirty="0"/>
          </a:p>
        </p:txBody>
      </p:sp>
      <p:sp>
        <p:nvSpPr>
          <p:cNvPr id="7" name="菱形 6">
            <a:hlinkClick r:id="rId3" action="ppaction://hlinksldjump"/>
            <a:extLst>
              <a:ext uri="{FF2B5EF4-FFF2-40B4-BE49-F238E27FC236}">
                <a16:creationId xmlns:a16="http://schemas.microsoft.com/office/drawing/2014/main" id="{5FBFF888-77A7-4F39-B2D6-C7C2C380EC48}"/>
              </a:ext>
            </a:extLst>
          </p:cNvPr>
          <p:cNvSpPr/>
          <p:nvPr/>
        </p:nvSpPr>
        <p:spPr>
          <a:xfrm>
            <a:off x="9257122" y="4980322"/>
            <a:ext cx="1706252" cy="8955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615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91384-E694-4A81-B140-272CAF7B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HW grade: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DED41-C8B6-4520-9A1A-F4197F6C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9/10</a:t>
            </a:r>
          </a:p>
          <a:p>
            <a:pPr marL="0" indent="0">
              <a:buNone/>
            </a:pPr>
            <a:r>
              <a:rPr lang="en-US" altLang="zh-CN" dirty="0"/>
              <a:t>False question:</a:t>
            </a:r>
          </a:p>
          <a:p>
            <a:pPr marL="0" indent="0">
              <a:buNone/>
            </a:pPr>
            <a:r>
              <a:rPr lang="en-US" altLang="zh-CN" dirty="0"/>
              <a:t>Question 10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箭头: 左 3">
            <a:hlinkClick r:id="rId2" action="ppaction://hlinksldjump"/>
            <a:extLst>
              <a:ext uri="{FF2B5EF4-FFF2-40B4-BE49-F238E27FC236}">
                <a16:creationId xmlns:a16="http://schemas.microsoft.com/office/drawing/2014/main" id="{CF7B1CA1-B465-4824-A898-E7D06BEC1C6C}"/>
              </a:ext>
            </a:extLst>
          </p:cNvPr>
          <p:cNvSpPr/>
          <p:nvPr/>
        </p:nvSpPr>
        <p:spPr>
          <a:xfrm>
            <a:off x="9177769" y="1176865"/>
            <a:ext cx="1718821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 back</a:t>
            </a:r>
            <a:endParaRPr lang="zh-CN" altLang="en-US" dirty="0"/>
          </a:p>
        </p:txBody>
      </p:sp>
      <p:sp>
        <p:nvSpPr>
          <p:cNvPr id="5" name="矩形: 圆角 4">
            <a:hlinkClick r:id="rId3" action="ppaction://hlinksldjump"/>
            <a:extLst>
              <a:ext uri="{FF2B5EF4-FFF2-40B4-BE49-F238E27FC236}">
                <a16:creationId xmlns:a16="http://schemas.microsoft.com/office/drawing/2014/main" id="{E9AB9C70-29DE-495B-AF50-F26339A11CC6}"/>
              </a:ext>
            </a:extLst>
          </p:cNvPr>
          <p:cNvSpPr/>
          <p:nvPr/>
        </p:nvSpPr>
        <p:spPr>
          <a:xfrm>
            <a:off x="1370815" y="4216400"/>
            <a:ext cx="1796591" cy="669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Review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148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38198-BF87-4658-99C3-8CEF0F19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Math 2010 section 1 homework: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EDC4D5A-DF83-44DB-ACA0-B6D9CC9A18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96011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19">
                  <a:extLst>
                    <a:ext uri="{9D8B030D-6E8A-4147-A177-3AD203B41FA5}">
                      <a16:colId xmlns:a16="http://schemas.microsoft.com/office/drawing/2014/main" val="1751225137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1843369544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705780212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3018217477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2398271434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2772124463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1084565904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3704313170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1944683273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3043461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787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093E3EB-7F40-47CE-910F-369A6D14BB39}"/>
              </a:ext>
            </a:extLst>
          </p:cNvPr>
          <p:cNvSpPr txBox="1"/>
          <p:nvPr/>
        </p:nvSpPr>
        <p:spPr>
          <a:xfrm>
            <a:off x="1295400" y="3252247"/>
            <a:ext cx="9601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Question 10:</a:t>
            </a:r>
          </a:p>
          <a:p>
            <a:r>
              <a:rPr lang="en-US" altLang="zh-CN" dirty="0"/>
              <a:t>Does our sprint excellent?</a:t>
            </a:r>
          </a:p>
          <a:p>
            <a:pPr marL="342900" indent="-342900">
              <a:buAutoNum type="alphaUcPeriod"/>
            </a:pPr>
            <a:r>
              <a:rPr lang="en-US" altLang="zh-CN" dirty="0"/>
              <a:t>True</a:t>
            </a:r>
          </a:p>
          <a:p>
            <a:pPr marL="342900" indent="-342900">
              <a:buAutoNum type="alphaUcPeriod"/>
            </a:pPr>
            <a:r>
              <a:rPr lang="en-US" altLang="zh-CN" dirty="0"/>
              <a:t>False</a:t>
            </a:r>
          </a:p>
          <a:p>
            <a:pPr marL="342900" indent="-342900">
              <a:buAutoNum type="alphaUcPeriod"/>
            </a:pPr>
            <a:endParaRPr lang="en-US" altLang="zh-CN" dirty="0"/>
          </a:p>
          <a:p>
            <a:pPr marL="342900" indent="-342900">
              <a:buAutoNum type="alphaUcPeriod"/>
            </a:pPr>
            <a:endParaRPr lang="en-US" altLang="zh-CN" dirty="0"/>
          </a:p>
          <a:p>
            <a:pPr marL="342900" indent="-342900">
              <a:buAutoNum type="alphaUcPeriod"/>
            </a:pPr>
            <a:endParaRPr lang="en-US" altLang="zh-CN" dirty="0"/>
          </a:p>
          <a:p>
            <a:r>
              <a:rPr lang="en-US" altLang="zh-CN" dirty="0"/>
              <a:t>Correct answer: A</a:t>
            </a:r>
            <a:endParaRPr lang="zh-CN" altLang="en-US" dirty="0"/>
          </a:p>
        </p:txBody>
      </p:sp>
      <p:sp>
        <p:nvSpPr>
          <p:cNvPr id="6" name="箭头: 左 5">
            <a:hlinkClick r:id="rId2" action="ppaction://hlinksldjump"/>
            <a:extLst>
              <a:ext uri="{FF2B5EF4-FFF2-40B4-BE49-F238E27FC236}">
                <a16:creationId xmlns:a16="http://schemas.microsoft.com/office/drawing/2014/main" id="{909B3506-5321-49BA-841E-93D60BB818E9}"/>
              </a:ext>
            </a:extLst>
          </p:cNvPr>
          <p:cNvSpPr/>
          <p:nvPr/>
        </p:nvSpPr>
        <p:spPr>
          <a:xfrm>
            <a:off x="9177769" y="1176865"/>
            <a:ext cx="1718821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 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027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BD0C8-8A32-4CBB-A865-528A08D2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Interesting relative Links: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1715C-6CBB-48C7-AB06-70ED3986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https://www.khanacademy.org/math/multivariable-calculus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https://ocw.mit.edu/courses/mathematics/18-02sc-multivariable-calculus-fall-2010/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https://mathinsight.org/thread/multivar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箭头: 左 3">
            <a:hlinkClick r:id="rId5" action="ppaction://hlinksldjump"/>
            <a:extLst>
              <a:ext uri="{FF2B5EF4-FFF2-40B4-BE49-F238E27FC236}">
                <a16:creationId xmlns:a16="http://schemas.microsoft.com/office/drawing/2014/main" id="{E606434F-9894-4532-ADF3-EE07F1D7D090}"/>
              </a:ext>
            </a:extLst>
          </p:cNvPr>
          <p:cNvSpPr/>
          <p:nvPr/>
        </p:nvSpPr>
        <p:spPr>
          <a:xfrm>
            <a:off x="9177769" y="1176865"/>
            <a:ext cx="1718821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 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98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20D7D-AA5F-4C60-8A0E-C66C36BA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Teacher Login:</a:t>
            </a:r>
            <a:endParaRPr lang="zh-CN" altLang="en-US" dirty="0"/>
          </a:p>
        </p:txBody>
      </p:sp>
      <p:sp>
        <p:nvSpPr>
          <p:cNvPr id="4" name="矩形 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B16ED2E-B26E-478E-89B8-F472C2D12AB0}"/>
              </a:ext>
            </a:extLst>
          </p:cNvPr>
          <p:cNvSpPr/>
          <p:nvPr/>
        </p:nvSpPr>
        <p:spPr>
          <a:xfrm>
            <a:off x="4785674" y="5094344"/>
            <a:ext cx="2620650" cy="54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 Back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11E7818-6532-42D4-BF19-F22DFE09222B}"/>
              </a:ext>
            </a:extLst>
          </p:cNvPr>
          <p:cNvSpPr/>
          <p:nvPr/>
        </p:nvSpPr>
        <p:spPr>
          <a:xfrm>
            <a:off x="4458875" y="2556932"/>
            <a:ext cx="3393649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ID: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2E1A9C5-77B6-451F-BEB9-3EEF2819ABF9}"/>
              </a:ext>
            </a:extLst>
          </p:cNvPr>
          <p:cNvSpPr/>
          <p:nvPr/>
        </p:nvSpPr>
        <p:spPr>
          <a:xfrm>
            <a:off x="4458876" y="3321587"/>
            <a:ext cx="3393649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Password:</a:t>
            </a:r>
            <a:endParaRPr lang="zh-CN" altLang="en-US" dirty="0"/>
          </a:p>
        </p:txBody>
      </p:sp>
      <p:sp>
        <p:nvSpPr>
          <p:cNvPr id="7" name="矩形 6">
            <a:hlinkClick r:id="rId2" action="ppaction://hlinksldjump"/>
            <a:extLst>
              <a:ext uri="{FF2B5EF4-FFF2-40B4-BE49-F238E27FC236}">
                <a16:creationId xmlns:a16="http://schemas.microsoft.com/office/drawing/2014/main" id="{76419119-9DD3-4966-A557-AB9A5C1F517A}"/>
              </a:ext>
            </a:extLst>
          </p:cNvPr>
          <p:cNvSpPr/>
          <p:nvPr/>
        </p:nvSpPr>
        <p:spPr>
          <a:xfrm>
            <a:off x="4785674" y="4312820"/>
            <a:ext cx="2620650" cy="54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54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20D7D-AA5F-4C60-8A0E-C66C36BA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Administrator Login:</a:t>
            </a:r>
            <a:endParaRPr lang="zh-CN" altLang="en-US" dirty="0"/>
          </a:p>
        </p:txBody>
      </p:sp>
      <p:sp>
        <p:nvSpPr>
          <p:cNvPr id="4" name="矩形 3">
            <a:hlinkClick r:id="rId2" action="ppaction://hlinksldjump"/>
            <a:extLst>
              <a:ext uri="{FF2B5EF4-FFF2-40B4-BE49-F238E27FC236}">
                <a16:creationId xmlns:a16="http://schemas.microsoft.com/office/drawing/2014/main" id="{6B16ED2E-B26E-478E-89B8-F472C2D12AB0}"/>
              </a:ext>
            </a:extLst>
          </p:cNvPr>
          <p:cNvSpPr/>
          <p:nvPr/>
        </p:nvSpPr>
        <p:spPr>
          <a:xfrm>
            <a:off x="4785674" y="5094344"/>
            <a:ext cx="2620650" cy="54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 Back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11E7818-6532-42D4-BF19-F22DFE09222B}"/>
              </a:ext>
            </a:extLst>
          </p:cNvPr>
          <p:cNvSpPr/>
          <p:nvPr/>
        </p:nvSpPr>
        <p:spPr>
          <a:xfrm>
            <a:off x="4458875" y="2556932"/>
            <a:ext cx="3393649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ID: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2E1A9C5-77B6-451F-BEB9-3EEF2819ABF9}"/>
              </a:ext>
            </a:extLst>
          </p:cNvPr>
          <p:cNvSpPr/>
          <p:nvPr/>
        </p:nvSpPr>
        <p:spPr>
          <a:xfrm>
            <a:off x="4458876" y="3321587"/>
            <a:ext cx="3393649" cy="612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Password:</a:t>
            </a:r>
            <a:endParaRPr lang="zh-CN" altLang="en-US" dirty="0"/>
          </a:p>
        </p:txBody>
      </p:sp>
      <p:sp>
        <p:nvSpPr>
          <p:cNvPr id="7" name="矩形 6">
            <a:hlinkClick r:id="rId3" action="ppaction://hlinksldjump"/>
            <a:extLst>
              <a:ext uri="{FF2B5EF4-FFF2-40B4-BE49-F238E27FC236}">
                <a16:creationId xmlns:a16="http://schemas.microsoft.com/office/drawing/2014/main" id="{76419119-9DD3-4966-A557-AB9A5C1F517A}"/>
              </a:ext>
            </a:extLst>
          </p:cNvPr>
          <p:cNvSpPr/>
          <p:nvPr/>
        </p:nvSpPr>
        <p:spPr>
          <a:xfrm>
            <a:off x="4785674" y="4312820"/>
            <a:ext cx="2620650" cy="54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00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EA801-F8EA-41F3-A8D3-E32B88B7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Programmer menu: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2B274-22F7-4738-B21B-23F4F3FB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…….</a:t>
            </a:r>
            <a:endParaRPr lang="zh-CN" altLang="en-US" dirty="0"/>
          </a:p>
        </p:txBody>
      </p:sp>
      <p:sp>
        <p:nvSpPr>
          <p:cNvPr id="4" name="箭头: 左 3">
            <a:hlinkClick r:id="rId2" action="ppaction://hlinksldjump"/>
            <a:extLst>
              <a:ext uri="{FF2B5EF4-FFF2-40B4-BE49-F238E27FC236}">
                <a16:creationId xmlns:a16="http://schemas.microsoft.com/office/drawing/2014/main" id="{CAECBA19-68FD-4357-8C00-427F0B810E93}"/>
              </a:ext>
            </a:extLst>
          </p:cNvPr>
          <p:cNvSpPr/>
          <p:nvPr/>
        </p:nvSpPr>
        <p:spPr>
          <a:xfrm>
            <a:off x="9454295" y="1300899"/>
            <a:ext cx="1442302" cy="813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 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97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049AC-D04E-46FE-A7C4-33A1C804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Student Menu:</a:t>
            </a:r>
            <a:endParaRPr lang="zh-CN" altLang="en-US" dirty="0"/>
          </a:p>
        </p:txBody>
      </p:sp>
      <p:sp>
        <p:nvSpPr>
          <p:cNvPr id="6" name="矩形 5">
            <a:hlinkClick r:id="rId2" action="ppaction://hlinksldjump"/>
            <a:extLst>
              <a:ext uri="{FF2B5EF4-FFF2-40B4-BE49-F238E27FC236}">
                <a16:creationId xmlns:a16="http://schemas.microsoft.com/office/drawing/2014/main" id="{5167C09C-1032-4C23-8B25-C8A03D0C205F}"/>
              </a:ext>
            </a:extLst>
          </p:cNvPr>
          <p:cNvSpPr/>
          <p:nvPr/>
        </p:nvSpPr>
        <p:spPr>
          <a:xfrm>
            <a:off x="7873342" y="1324109"/>
            <a:ext cx="3271887" cy="61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Personal information</a:t>
            </a:r>
          </a:p>
        </p:txBody>
      </p:sp>
      <p:sp>
        <p:nvSpPr>
          <p:cNvPr id="10" name="矩形 9">
            <a:hlinkClick r:id="rId3" action="ppaction://hlinksldjump"/>
            <a:extLst>
              <a:ext uri="{FF2B5EF4-FFF2-40B4-BE49-F238E27FC236}">
                <a16:creationId xmlns:a16="http://schemas.microsoft.com/office/drawing/2014/main" id="{FD93C4FB-C920-47F6-9C9C-22C0803F9BD0}"/>
              </a:ext>
            </a:extLst>
          </p:cNvPr>
          <p:cNvSpPr/>
          <p:nvPr/>
        </p:nvSpPr>
        <p:spPr>
          <a:xfrm>
            <a:off x="4460053" y="4180744"/>
            <a:ext cx="3271887" cy="61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Calendar</a:t>
            </a:r>
          </a:p>
        </p:txBody>
      </p:sp>
      <p:sp>
        <p:nvSpPr>
          <p:cNvPr id="11" name="矩形 10">
            <a:hlinkClick r:id="rId4" action="ppaction://hlinksldjump"/>
            <a:extLst>
              <a:ext uri="{FF2B5EF4-FFF2-40B4-BE49-F238E27FC236}">
                <a16:creationId xmlns:a16="http://schemas.microsoft.com/office/drawing/2014/main" id="{1E0DE0F9-EC55-4F40-99B2-8317A1B12CDE}"/>
              </a:ext>
            </a:extLst>
          </p:cNvPr>
          <p:cNvSpPr/>
          <p:nvPr/>
        </p:nvSpPr>
        <p:spPr>
          <a:xfrm>
            <a:off x="4460054" y="3429000"/>
            <a:ext cx="3271887" cy="61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Grade</a:t>
            </a:r>
          </a:p>
        </p:txBody>
      </p:sp>
      <p:sp>
        <p:nvSpPr>
          <p:cNvPr id="12" name="矩形 11">
            <a:hlinkClick r:id="rId5" action="ppaction://hlinksldjump"/>
            <a:extLst>
              <a:ext uri="{FF2B5EF4-FFF2-40B4-BE49-F238E27FC236}">
                <a16:creationId xmlns:a16="http://schemas.microsoft.com/office/drawing/2014/main" id="{61FA2F84-CD24-49F7-ACD4-FC12A8E49BCA}"/>
              </a:ext>
            </a:extLst>
          </p:cNvPr>
          <p:cNvSpPr/>
          <p:nvPr/>
        </p:nvSpPr>
        <p:spPr>
          <a:xfrm>
            <a:off x="4460054" y="2677256"/>
            <a:ext cx="3271887" cy="619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Courses</a:t>
            </a:r>
          </a:p>
        </p:txBody>
      </p:sp>
      <p:sp>
        <p:nvSpPr>
          <p:cNvPr id="13" name="箭头: 左 12">
            <a:hlinkClick r:id="rId6" action="ppaction://hlinksldjump"/>
            <a:extLst>
              <a:ext uri="{FF2B5EF4-FFF2-40B4-BE49-F238E27FC236}">
                <a16:creationId xmlns:a16="http://schemas.microsoft.com/office/drawing/2014/main" id="{3AD8A880-B44F-4C11-969D-99EB602BA0C1}"/>
              </a:ext>
            </a:extLst>
          </p:cNvPr>
          <p:cNvSpPr/>
          <p:nvPr/>
        </p:nvSpPr>
        <p:spPr>
          <a:xfrm>
            <a:off x="9313682" y="5062194"/>
            <a:ext cx="1442302" cy="813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 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69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13288-27EF-4DEC-AB48-792C9CBF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Student personal Information:     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16021-D412-412C-B6E2-F807B1FC6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F26A51-FB49-47F6-AC46-55BAA8FD48E7}"/>
              </a:ext>
            </a:extLst>
          </p:cNvPr>
          <p:cNvSpPr/>
          <p:nvPr/>
        </p:nvSpPr>
        <p:spPr>
          <a:xfrm>
            <a:off x="1414020" y="2638327"/>
            <a:ext cx="2516957" cy="6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Name: Sergio Lucas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20046C-79F4-4171-A5EC-A42580E30680}"/>
              </a:ext>
            </a:extLst>
          </p:cNvPr>
          <p:cNvSpPr/>
          <p:nvPr/>
        </p:nvSpPr>
        <p:spPr>
          <a:xfrm>
            <a:off x="1414019" y="3371458"/>
            <a:ext cx="2516957" cy="6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Student ID: 661989211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9FC3C3-305F-4B3C-B043-C581CAD5BA13}"/>
              </a:ext>
            </a:extLst>
          </p:cNvPr>
          <p:cNvSpPr/>
          <p:nvPr/>
        </p:nvSpPr>
        <p:spPr>
          <a:xfrm>
            <a:off x="1414019" y="4123446"/>
            <a:ext cx="2516957" cy="6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Major: Computer Science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D117C4-1FD9-48FC-8EF6-70AADE6E98B2}"/>
              </a:ext>
            </a:extLst>
          </p:cNvPr>
          <p:cNvSpPr/>
          <p:nvPr/>
        </p:nvSpPr>
        <p:spPr>
          <a:xfrm>
            <a:off x="1414019" y="4875434"/>
            <a:ext cx="2516957" cy="6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Change Password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C695C3-AC2F-4518-AE98-DBE9C706FCCD}"/>
              </a:ext>
            </a:extLst>
          </p:cNvPr>
          <p:cNvSpPr/>
          <p:nvPr/>
        </p:nvSpPr>
        <p:spPr>
          <a:xfrm>
            <a:off x="8379640" y="4097027"/>
            <a:ext cx="2516957" cy="6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Language setting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2CD68E-C1CF-444A-947A-1778B31214D0}"/>
              </a:ext>
            </a:extLst>
          </p:cNvPr>
          <p:cNvSpPr/>
          <p:nvPr/>
        </p:nvSpPr>
        <p:spPr>
          <a:xfrm>
            <a:off x="8379639" y="3366855"/>
            <a:ext cx="2516957" cy="6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Department:</a:t>
            </a:r>
            <a:r>
              <a:rPr lang="zh-CN" altLang="en-US" dirty="0"/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2D97F6-95E3-41F8-927E-4B780AEC0041}"/>
              </a:ext>
            </a:extLst>
          </p:cNvPr>
          <p:cNvSpPr/>
          <p:nvPr/>
        </p:nvSpPr>
        <p:spPr>
          <a:xfrm>
            <a:off x="8379640" y="2645889"/>
            <a:ext cx="2516957" cy="6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 address: lucass@rpi.edu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92A633-64A9-4965-BF54-56782B9A114A}"/>
              </a:ext>
            </a:extLst>
          </p:cNvPr>
          <p:cNvSpPr/>
          <p:nvPr/>
        </p:nvSpPr>
        <p:spPr>
          <a:xfrm>
            <a:off x="8379639" y="4872097"/>
            <a:ext cx="2516957" cy="6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settings</a:t>
            </a:r>
            <a:endParaRPr lang="zh-CN" altLang="en-US" dirty="0"/>
          </a:p>
        </p:txBody>
      </p:sp>
      <p:sp>
        <p:nvSpPr>
          <p:cNvPr id="13" name="箭头: 左 12">
            <a:hlinkClick r:id="rId2" action="ppaction://hlinksldjump"/>
            <a:extLst>
              <a:ext uri="{FF2B5EF4-FFF2-40B4-BE49-F238E27FC236}">
                <a16:creationId xmlns:a16="http://schemas.microsoft.com/office/drawing/2014/main" id="{C345AD79-6CC9-4F76-A56F-DECFA04D1F5B}"/>
              </a:ext>
            </a:extLst>
          </p:cNvPr>
          <p:cNvSpPr/>
          <p:nvPr/>
        </p:nvSpPr>
        <p:spPr>
          <a:xfrm>
            <a:off x="9078010" y="1445636"/>
            <a:ext cx="1818584" cy="6005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 to menu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75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4211C-E084-4488-A96B-9B8DBBDD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Teacher Menu:</a:t>
            </a:r>
            <a:endParaRPr lang="zh-CN" altLang="en-US" dirty="0"/>
          </a:p>
        </p:txBody>
      </p:sp>
      <p:sp>
        <p:nvSpPr>
          <p:cNvPr id="4" name="矩形 3">
            <a:hlinkClick r:id="rId2" action="ppaction://hlinksldjump"/>
            <a:extLst>
              <a:ext uri="{FF2B5EF4-FFF2-40B4-BE49-F238E27FC236}">
                <a16:creationId xmlns:a16="http://schemas.microsoft.com/office/drawing/2014/main" id="{C40D0407-8BE8-4F57-9E66-57AF58BF1EF1}"/>
              </a:ext>
            </a:extLst>
          </p:cNvPr>
          <p:cNvSpPr/>
          <p:nvPr/>
        </p:nvSpPr>
        <p:spPr>
          <a:xfrm>
            <a:off x="7624710" y="1298190"/>
            <a:ext cx="3271887" cy="67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Personal information</a:t>
            </a:r>
          </a:p>
        </p:txBody>
      </p:sp>
      <p:sp>
        <p:nvSpPr>
          <p:cNvPr id="5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8DD3E113-1B3B-4813-A223-29862141F63B}"/>
              </a:ext>
            </a:extLst>
          </p:cNvPr>
          <p:cNvSpPr/>
          <p:nvPr/>
        </p:nvSpPr>
        <p:spPr>
          <a:xfrm>
            <a:off x="4460053" y="2646387"/>
            <a:ext cx="3271887" cy="67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Teaching courses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C33816-7A33-4652-AC9C-7C35583E4992}"/>
              </a:ext>
            </a:extLst>
          </p:cNvPr>
          <p:cNvSpPr/>
          <p:nvPr/>
        </p:nvSpPr>
        <p:spPr>
          <a:xfrm>
            <a:off x="4460053" y="3470178"/>
            <a:ext cx="3271887" cy="67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Grade students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58F6E3-1013-4CCE-BFDB-F0C94C28C0CF}"/>
              </a:ext>
            </a:extLst>
          </p:cNvPr>
          <p:cNvSpPr/>
          <p:nvPr/>
        </p:nvSpPr>
        <p:spPr>
          <a:xfrm>
            <a:off x="4460053" y="4293969"/>
            <a:ext cx="3271887" cy="67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HW upload</a:t>
            </a:r>
          </a:p>
        </p:txBody>
      </p:sp>
      <p:sp>
        <p:nvSpPr>
          <p:cNvPr id="9" name="箭头: 左 8">
            <a:hlinkClick r:id="rId4" action="ppaction://hlinksldjump"/>
            <a:extLst>
              <a:ext uri="{FF2B5EF4-FFF2-40B4-BE49-F238E27FC236}">
                <a16:creationId xmlns:a16="http://schemas.microsoft.com/office/drawing/2014/main" id="{BE0F1ACC-29B9-4502-9A39-645327C920A6}"/>
              </a:ext>
            </a:extLst>
          </p:cNvPr>
          <p:cNvSpPr/>
          <p:nvPr/>
        </p:nvSpPr>
        <p:spPr>
          <a:xfrm>
            <a:off x="9313682" y="5062194"/>
            <a:ext cx="1442302" cy="8136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 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8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13288-27EF-4DEC-AB48-792C9CBF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Teacher personal Information:     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F26A51-FB49-47F6-AC46-55BAA8FD48E7}"/>
              </a:ext>
            </a:extLst>
          </p:cNvPr>
          <p:cNvSpPr/>
          <p:nvPr/>
        </p:nvSpPr>
        <p:spPr>
          <a:xfrm>
            <a:off x="1414020" y="2638327"/>
            <a:ext cx="2516957" cy="6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Name: Devin Johnson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20046C-79F4-4171-A5EC-A42580E30680}"/>
              </a:ext>
            </a:extLst>
          </p:cNvPr>
          <p:cNvSpPr/>
          <p:nvPr/>
        </p:nvSpPr>
        <p:spPr>
          <a:xfrm>
            <a:off x="1414019" y="3371458"/>
            <a:ext cx="2516957" cy="6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Teacher ID: XXXXX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9FC3C3-305F-4B3C-B043-C581CAD5BA13}"/>
              </a:ext>
            </a:extLst>
          </p:cNvPr>
          <p:cNvSpPr/>
          <p:nvPr/>
        </p:nvSpPr>
        <p:spPr>
          <a:xfrm>
            <a:off x="1414019" y="4123446"/>
            <a:ext cx="2516957" cy="6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Major: Computer Science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D117C4-1FD9-48FC-8EF6-70AADE6E98B2}"/>
              </a:ext>
            </a:extLst>
          </p:cNvPr>
          <p:cNvSpPr/>
          <p:nvPr/>
        </p:nvSpPr>
        <p:spPr>
          <a:xfrm>
            <a:off x="1414019" y="4875434"/>
            <a:ext cx="2516957" cy="6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Change Password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C695C3-AC2F-4518-AE98-DBE9C706FCCD}"/>
              </a:ext>
            </a:extLst>
          </p:cNvPr>
          <p:cNvSpPr/>
          <p:nvPr/>
        </p:nvSpPr>
        <p:spPr>
          <a:xfrm>
            <a:off x="8379640" y="4097027"/>
            <a:ext cx="2516957" cy="6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Language setting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2CD68E-C1CF-444A-947A-1778B31214D0}"/>
              </a:ext>
            </a:extLst>
          </p:cNvPr>
          <p:cNvSpPr/>
          <p:nvPr/>
        </p:nvSpPr>
        <p:spPr>
          <a:xfrm>
            <a:off x="8379639" y="3366855"/>
            <a:ext cx="2516957" cy="6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Department:</a:t>
            </a:r>
            <a:r>
              <a:rPr lang="zh-CN" altLang="en-US" dirty="0"/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2D97F6-95E3-41F8-927E-4B780AEC0041}"/>
              </a:ext>
            </a:extLst>
          </p:cNvPr>
          <p:cNvSpPr/>
          <p:nvPr/>
        </p:nvSpPr>
        <p:spPr>
          <a:xfrm>
            <a:off x="8379640" y="2645889"/>
            <a:ext cx="2516957" cy="6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Email address: johnsond@rpi.edu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92A633-64A9-4965-BF54-56782B9A114A}"/>
              </a:ext>
            </a:extLst>
          </p:cNvPr>
          <p:cNvSpPr/>
          <p:nvPr/>
        </p:nvSpPr>
        <p:spPr>
          <a:xfrm>
            <a:off x="8379639" y="4872097"/>
            <a:ext cx="2516957" cy="6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settings</a:t>
            </a:r>
            <a:endParaRPr lang="zh-CN" altLang="en-US" dirty="0"/>
          </a:p>
        </p:txBody>
      </p:sp>
      <p:sp>
        <p:nvSpPr>
          <p:cNvPr id="13" name="箭头: 左 12">
            <a:hlinkClick r:id="rId2" action="ppaction://hlinksldjump"/>
            <a:extLst>
              <a:ext uri="{FF2B5EF4-FFF2-40B4-BE49-F238E27FC236}">
                <a16:creationId xmlns:a16="http://schemas.microsoft.com/office/drawing/2014/main" id="{C345AD79-6CC9-4F76-A56F-DECFA04D1F5B}"/>
              </a:ext>
            </a:extLst>
          </p:cNvPr>
          <p:cNvSpPr/>
          <p:nvPr/>
        </p:nvSpPr>
        <p:spPr>
          <a:xfrm>
            <a:off x="9078010" y="1445636"/>
            <a:ext cx="1818584" cy="6005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 to menu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838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5329</TotalTime>
  <Words>491</Words>
  <Application>Microsoft Office PowerPoint</Application>
  <PresentationFormat>宽屏</PresentationFormat>
  <Paragraphs>213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Arial</vt:lpstr>
      <vt:lpstr>Garamond</vt:lpstr>
      <vt:lpstr>环保</vt:lpstr>
      <vt:lpstr>PowerPoint 演示文稿</vt:lpstr>
      <vt:lpstr>Student Login:</vt:lpstr>
      <vt:lpstr>Teacher Login:</vt:lpstr>
      <vt:lpstr>Administrator Login:</vt:lpstr>
      <vt:lpstr>Programmer menu:</vt:lpstr>
      <vt:lpstr>Student Menu:</vt:lpstr>
      <vt:lpstr>Student personal Information:      </vt:lpstr>
      <vt:lpstr>Teacher Menu:</vt:lpstr>
      <vt:lpstr>Teacher personal Information:      </vt:lpstr>
      <vt:lpstr>Student Courses:</vt:lpstr>
      <vt:lpstr>Student grades:</vt:lpstr>
      <vt:lpstr>Student Calendar:   </vt:lpstr>
      <vt:lpstr>Student Calendar:</vt:lpstr>
      <vt:lpstr>Teacher Courses:</vt:lpstr>
      <vt:lpstr>MATH 2010: </vt:lpstr>
      <vt:lpstr>Math 2010(section 1):</vt:lpstr>
      <vt:lpstr>Question Bank for Math 2010:</vt:lpstr>
      <vt:lpstr>Math 2010 section1  Add Announcement</vt:lpstr>
      <vt:lpstr>Math 2010 section 1:</vt:lpstr>
      <vt:lpstr>Math 2010 section 1 homework:</vt:lpstr>
      <vt:lpstr>Math 2010 section 1 homework:</vt:lpstr>
      <vt:lpstr>HW grade:</vt:lpstr>
      <vt:lpstr>Math 2010 section 1 homework:</vt:lpstr>
      <vt:lpstr>Interesting relative Links: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Supreme Grader</dc:title>
  <dc:creator>凌 涵</dc:creator>
  <cp:lastModifiedBy>凌 涵</cp:lastModifiedBy>
  <cp:revision>48</cp:revision>
  <dcterms:created xsi:type="dcterms:W3CDTF">2021-06-26T21:40:00Z</dcterms:created>
  <dcterms:modified xsi:type="dcterms:W3CDTF">2021-07-02T15:56:24Z</dcterms:modified>
</cp:coreProperties>
</file>