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311" r:id="rId2"/>
    <p:sldId id="314" r:id="rId3"/>
    <p:sldId id="315" r:id="rId4"/>
    <p:sldId id="316" r:id="rId5"/>
    <p:sldId id="317" r:id="rId6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00000"/>
    <a:srgbClr val="D9D9D9"/>
    <a:srgbClr val="7F7F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0" autoAdjust="0"/>
    <p:restoredTop sz="88940" autoAdjust="0"/>
  </p:normalViewPr>
  <p:slideViewPr>
    <p:cSldViewPr snapToGrid="0">
      <p:cViewPr>
        <p:scale>
          <a:sx n="40" d="100"/>
          <a:sy n="40" d="100"/>
        </p:scale>
        <p:origin x="-52" y="4372"/>
      </p:cViewPr>
      <p:guideLst>
        <p:guide orient="horz" pos="9071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BFC1C-E3CF-4ED6-861B-8BDEB78471C3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EA694-02E6-4865-B00D-BAA4A5839C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A694-02E6-4865-B00D-BAA4A5839CC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A694-02E6-4865-B00D-BAA4A5839CC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pPr/>
              <a:t>2021-01-31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mysite5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5/" TargetMode="External"/><Relationship Id="rId2" Type="http://schemas.openxmlformats.org/officeDocument/2006/relationships/hyperlink" Target="http://localhost:8088/mysite5/us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5/" TargetMode="External"/><Relationship Id="rId2" Type="http://schemas.openxmlformats.org/officeDocument/2006/relationships/hyperlink" Target="http://localhost:8088/mysite5/us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5/us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8/mysite5/" TargetMode="External"/><Relationship Id="rId4" Type="http://schemas.openxmlformats.org/officeDocument/2006/relationships/hyperlink" Target="http://localhost:8088/mysite5/guestbook/add?nam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localhost:8088/mysite5/user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hyperlink" Target="http://localhost:8088/mysite5/board/modify?no=81&amp;tit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xmlns="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xmlns="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xmlns="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xmlns="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xmlns="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xmlns="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xmlns="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xmlns="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xmlns="" id="{8CB8F9FA-943B-4FA9-A8BF-0E917A8D4F1B}"/>
              </a:ext>
            </a:extLst>
          </p:cNvPr>
          <p:cNvGrpSpPr/>
          <p:nvPr/>
        </p:nvGrpSpPr>
        <p:grpSpPr>
          <a:xfrm>
            <a:off x="722835" y="2841651"/>
            <a:ext cx="12298061" cy="2723426"/>
            <a:chOff x="722835" y="11543737"/>
            <a:chExt cx="12298061" cy="2723426"/>
          </a:xfrm>
        </p:grpSpPr>
        <p:cxnSp>
          <p:nvCxnSpPr>
            <p:cNvPr id="319" name="직선 화살표 연결선 318">
              <a:extLst>
                <a:ext uri="{FF2B5EF4-FFF2-40B4-BE49-F238E27FC236}">
                  <a16:creationId xmlns:a16="http://schemas.microsoft.com/office/drawing/2014/main" xmlns="" id="{64BB1B01-8468-45E4-B6ED-229915925FC0}"/>
                </a:ext>
              </a:extLst>
            </p:cNvPr>
            <p:cNvCxnSpPr>
              <a:cxnSpLocks/>
              <a:stCxn id="321" idx="3"/>
            </p:cNvCxnSpPr>
            <p:nvPr/>
          </p:nvCxnSpPr>
          <p:spPr bwMode="auto">
            <a:xfrm>
              <a:off x="3943034" y="12218683"/>
              <a:ext cx="7515584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xmlns="" id="{1427070B-D57C-460E-8058-26F559FCA6F4}"/>
                </a:ext>
              </a:extLst>
            </p:cNvPr>
            <p:cNvSpPr txBox="1"/>
            <p:nvPr/>
          </p:nvSpPr>
          <p:spPr bwMode="auto">
            <a:xfrm>
              <a:off x="11431001" y="12039371"/>
              <a:ext cx="158989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main()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21" name="직사각형 7">
              <a:extLst>
                <a:ext uri="{FF2B5EF4-FFF2-40B4-BE49-F238E27FC236}">
                  <a16:creationId xmlns:a16="http://schemas.microsoft.com/office/drawing/2014/main" xmlns="" id="{063EA1CB-676C-4E06-A928-1EBCCA70C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40" y="12039371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xmlns="" id="{FDBD6927-98F9-4F26-8FC2-42B1AAF389F4}"/>
                </a:ext>
              </a:extLst>
            </p:cNvPr>
            <p:cNvSpPr/>
            <p:nvPr/>
          </p:nvSpPr>
          <p:spPr>
            <a:xfrm>
              <a:off x="811837" y="13134374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메인</a:t>
              </a: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xmlns="" id="{44A20EA9-A4F3-426A-96BE-3F2DA5137E32}"/>
                </a:ext>
              </a:extLst>
            </p:cNvPr>
            <p:cNvSpPr/>
            <p:nvPr/>
          </p:nvSpPr>
          <p:spPr>
            <a:xfrm>
              <a:off x="800335" y="1242396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xmlns="" id="{D7B9CE16-117D-4CC0-98E8-ED2A7E75A46D}"/>
                </a:ext>
              </a:extLst>
            </p:cNvPr>
            <p:cNvSpPr txBox="1"/>
            <p:nvPr/>
          </p:nvSpPr>
          <p:spPr bwMode="auto">
            <a:xfrm>
              <a:off x="722835" y="1154373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■메인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325" name="직선 화살표 연결선 324">
              <a:extLst>
                <a:ext uri="{FF2B5EF4-FFF2-40B4-BE49-F238E27FC236}">
                  <a16:creationId xmlns:a16="http://schemas.microsoft.com/office/drawing/2014/main" xmlns="" id="{2C7398E4-6D8E-424B-985C-2EC0FED1348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2205" y="12532210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화살표 연결선 325">
              <a:extLst>
                <a:ext uri="{FF2B5EF4-FFF2-40B4-BE49-F238E27FC236}">
                  <a16:creationId xmlns:a16="http://schemas.microsoft.com/office/drawing/2014/main" xmlns="" id="{B4E6C955-D0D0-435C-A9AD-A18451F61647}"/>
                </a:ext>
              </a:extLst>
            </p:cNvPr>
            <p:cNvCxnSpPr>
              <a:cxnSpLocks/>
              <a:stCxn id="327" idx="1"/>
              <a:endCxn id="322" idx="3"/>
            </p:cNvCxnSpPr>
            <p:nvPr/>
          </p:nvCxnSpPr>
          <p:spPr bwMode="auto">
            <a:xfrm flipH="1">
              <a:off x="3775264" y="12575795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xmlns="" id="{C0CD75F4-1310-4BFA-9BD4-A328E9CBE77F}"/>
                </a:ext>
              </a:extLst>
            </p:cNvPr>
            <p:cNvSpPr txBox="1"/>
            <p:nvPr/>
          </p:nvSpPr>
          <p:spPr bwMode="auto">
            <a:xfrm>
              <a:off x="7803593" y="12391129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index.jsp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204A9D3A-752A-445B-93A1-A2B48AD0F45A}"/>
              </a:ext>
            </a:extLst>
          </p:cNvPr>
          <p:cNvCxnSpPr>
            <a:cxnSpLocks/>
          </p:cNvCxnSpPr>
          <p:nvPr/>
        </p:nvCxnSpPr>
        <p:spPr>
          <a:xfrm>
            <a:off x="792371" y="6403247"/>
            <a:ext cx="3214447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xmlns="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614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main</a:t>
            </a:r>
            <a:endParaRPr lang="ko-KR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345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xmlns="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xmlns="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xmlns="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xmlns="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xmlns="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xmlns="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xmlns="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xmlns="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그룹 327">
            <a:extLst>
              <a:ext uri="{FF2B5EF4-FFF2-40B4-BE49-F238E27FC236}">
                <a16:creationId xmlns:a16="http://schemas.microsoft.com/office/drawing/2014/main" xmlns="" id="{1C167FE1-EC53-47FE-B138-F27620CAF0E4}"/>
              </a:ext>
            </a:extLst>
          </p:cNvPr>
          <p:cNvGrpSpPr/>
          <p:nvPr/>
        </p:nvGrpSpPr>
        <p:grpSpPr>
          <a:xfrm>
            <a:off x="722835" y="7449135"/>
            <a:ext cx="30155846" cy="4111911"/>
            <a:chOff x="722835" y="1772054"/>
            <a:chExt cx="30155846" cy="4111911"/>
          </a:xfrm>
        </p:grpSpPr>
        <p:cxnSp>
          <p:nvCxnSpPr>
            <p:cNvPr id="329" name="직선 화살표 연결선 328">
              <a:extLst>
                <a:ext uri="{FF2B5EF4-FFF2-40B4-BE49-F238E27FC236}">
                  <a16:creationId xmlns:a16="http://schemas.microsoft.com/office/drawing/2014/main" xmlns="" id="{0F6FE7F7-F47B-4BC1-B776-2C923989CD32}"/>
                </a:ext>
              </a:extLst>
            </p:cNvPr>
            <p:cNvCxnSpPr>
              <a:cxnSpLocks/>
              <a:stCxn id="331" idx="3"/>
            </p:cNvCxnSpPr>
            <p:nvPr/>
          </p:nvCxnSpPr>
          <p:spPr bwMode="auto">
            <a:xfrm>
              <a:off x="9502601" y="3527097"/>
              <a:ext cx="1984549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xmlns="" id="{136ACA3C-2D98-499E-828F-07C578E22C76}"/>
                </a:ext>
              </a:extLst>
            </p:cNvPr>
            <p:cNvSpPr txBox="1"/>
            <p:nvPr/>
          </p:nvSpPr>
          <p:spPr bwMode="auto">
            <a:xfrm>
              <a:off x="11459533" y="3347785"/>
              <a:ext cx="24004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/join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join(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31" name="직사각형 7">
              <a:extLst>
                <a:ext uri="{FF2B5EF4-FFF2-40B4-BE49-F238E27FC236}">
                  <a16:creationId xmlns:a16="http://schemas.microsoft.com/office/drawing/2014/main" xmlns="" id="{92DFA610-F450-4456-A7D6-3CFE980AD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3347785"/>
              <a:ext cx="8662230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join?</a:t>
              </a:r>
            </a:p>
          </p:txBody>
        </p: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xmlns="" id="{1E14A6BC-3CFC-47DC-90C4-13177A1FF958}"/>
                </a:ext>
              </a:extLst>
            </p:cNvPr>
            <p:cNvGrpSpPr/>
            <p:nvPr/>
          </p:nvGrpSpPr>
          <p:grpSpPr>
            <a:xfrm>
              <a:off x="13690299" y="3551879"/>
              <a:ext cx="1817308" cy="413728"/>
              <a:chOff x="11757511" y="11859420"/>
              <a:chExt cx="2733276" cy="179260"/>
            </a:xfrm>
          </p:grpSpPr>
          <p:cxnSp>
            <p:nvCxnSpPr>
              <p:cNvPr id="362" name="직선 화살표 연결선 361">
                <a:extLst>
                  <a:ext uri="{FF2B5EF4-FFF2-40B4-BE49-F238E27FC236}">
                    <a16:creationId xmlns:a16="http://schemas.microsoft.com/office/drawing/2014/main" xmlns="" id="{0062DF77-D1C0-401E-A1DC-48AC597E083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화살표 연결선 362">
                <a:extLst>
                  <a:ext uri="{FF2B5EF4-FFF2-40B4-BE49-F238E27FC236}">
                    <a16:creationId xmlns:a16="http://schemas.microsoft.com/office/drawing/2014/main" xmlns="" id="{AAC455D6-D106-49CB-B764-96CF87FE48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xmlns="" id="{32B33FF9-2AF2-4163-BEB3-E5DFC3D11671}"/>
                </a:ext>
              </a:extLst>
            </p:cNvPr>
            <p:cNvSpPr txBox="1"/>
            <p:nvPr/>
          </p:nvSpPr>
          <p:spPr bwMode="auto">
            <a:xfrm>
              <a:off x="19502640" y="3449607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</a:rPr>
                <a:t>insert</a:t>
              </a:r>
              <a:r>
                <a:rPr lang="en-US" altLang="ko-KR" b="1" dirty="0">
                  <a:latin typeface="+mn-ea"/>
                  <a:ea typeface="+mn-ea"/>
                </a:rPr>
                <a:t>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xmlns="" id="{4B619FE1-9B5E-4450-ABDD-AEAC4B3BD700}"/>
                </a:ext>
              </a:extLst>
            </p:cNvPr>
            <p:cNvSpPr txBox="1"/>
            <p:nvPr/>
          </p:nvSpPr>
          <p:spPr bwMode="auto">
            <a:xfrm>
              <a:off x="22981245" y="3463547"/>
              <a:ext cx="31975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insert(“</a:t>
              </a:r>
              <a:r>
                <a:rPr lang="en-US" altLang="ko-KR" b="1" dirty="0" err="1">
                  <a:latin typeface="+mn-ea"/>
                  <a:ea typeface="+mn-ea"/>
                </a:rPr>
                <a:t>user.insert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xmlns="" id="{9539A478-7AEB-4278-9BC4-2B3A8763BCED}"/>
                </a:ext>
              </a:extLst>
            </p:cNvPr>
            <p:cNvSpPr txBox="1"/>
            <p:nvPr/>
          </p:nvSpPr>
          <p:spPr bwMode="auto">
            <a:xfrm>
              <a:off x="28459573" y="344960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user.insert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336" name="그룹 335">
              <a:extLst>
                <a:ext uri="{FF2B5EF4-FFF2-40B4-BE49-F238E27FC236}">
                  <a16:creationId xmlns:a16="http://schemas.microsoft.com/office/drawing/2014/main" xmlns="" id="{15388ECC-6B6A-43B2-A9FA-34DD9E72270F}"/>
                </a:ext>
              </a:extLst>
            </p:cNvPr>
            <p:cNvGrpSpPr/>
            <p:nvPr/>
          </p:nvGrpSpPr>
          <p:grpSpPr>
            <a:xfrm>
              <a:off x="26061146" y="3583629"/>
              <a:ext cx="2441653" cy="308004"/>
              <a:chOff x="11757511" y="11859420"/>
              <a:chExt cx="2733276" cy="179260"/>
            </a:xfrm>
          </p:grpSpPr>
          <p:cxnSp>
            <p:nvCxnSpPr>
              <p:cNvPr id="360" name="직선 화살표 연결선 359">
                <a:extLst>
                  <a:ext uri="{FF2B5EF4-FFF2-40B4-BE49-F238E27FC236}">
                    <a16:creationId xmlns:a16="http://schemas.microsoft.com/office/drawing/2014/main" xmlns="" id="{83802BDB-0CA0-4AC7-AC20-39D4A5249E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직선 화살표 연결선 360">
                <a:extLst>
                  <a:ext uri="{FF2B5EF4-FFF2-40B4-BE49-F238E27FC236}">
                    <a16:creationId xmlns:a16="http://schemas.microsoft.com/office/drawing/2014/main" xmlns="" id="{F15DD213-33CA-447A-83A4-EC2E24845F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xmlns="" id="{177B3951-9596-4560-B838-A810A88B1ABE}"/>
                </a:ext>
              </a:extLst>
            </p:cNvPr>
            <p:cNvSpPr txBox="1"/>
            <p:nvPr/>
          </p:nvSpPr>
          <p:spPr bwMode="auto">
            <a:xfrm>
              <a:off x="21665000" y="3815184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*</a:t>
              </a:r>
              <a:r>
                <a:rPr lang="ko-KR" altLang="en-US" sz="1600" b="1" dirty="0" err="1">
                  <a:latin typeface="+mn-ea"/>
                  <a:ea typeface="+mn-ea"/>
                </a:rPr>
                <a:t>성공갯수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grpSp>
          <p:nvGrpSpPr>
            <p:cNvPr id="338" name="그룹 337">
              <a:extLst>
                <a:ext uri="{FF2B5EF4-FFF2-40B4-BE49-F238E27FC236}">
                  <a16:creationId xmlns:a16="http://schemas.microsoft.com/office/drawing/2014/main" xmlns="" id="{721400CE-DBC4-4F57-9404-0CFAC1E4CD4E}"/>
                </a:ext>
              </a:extLst>
            </p:cNvPr>
            <p:cNvGrpSpPr/>
            <p:nvPr/>
          </p:nvGrpSpPr>
          <p:grpSpPr>
            <a:xfrm>
              <a:off x="21858215" y="3545530"/>
              <a:ext cx="1198672" cy="231371"/>
              <a:chOff x="12779879" y="11859420"/>
              <a:chExt cx="1710908" cy="179260"/>
            </a:xfrm>
          </p:grpSpPr>
          <p:cxnSp>
            <p:nvCxnSpPr>
              <p:cNvPr id="358" name="직선 화살표 연결선 357">
                <a:extLst>
                  <a:ext uri="{FF2B5EF4-FFF2-40B4-BE49-F238E27FC236}">
                    <a16:creationId xmlns:a16="http://schemas.microsoft.com/office/drawing/2014/main" xmlns="" id="{8C86AF7C-9EE1-4FBD-9A03-5B0207F49A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2779879" y="11859420"/>
                <a:ext cx="1710908" cy="52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직선 화살표 연결선 358">
                <a:extLst>
                  <a:ext uri="{FF2B5EF4-FFF2-40B4-BE49-F238E27FC236}">
                    <a16:creationId xmlns:a16="http://schemas.microsoft.com/office/drawing/2014/main" xmlns="" id="{C6089D35-CDE7-4C70-A42D-D1CF5FF5547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2779879" y="12038680"/>
                <a:ext cx="1688152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xmlns="" id="{55E92443-2E96-42BE-A6D2-CE0736E7820A}"/>
                </a:ext>
              </a:extLst>
            </p:cNvPr>
            <p:cNvSpPr/>
            <p:nvPr/>
          </p:nvSpPr>
          <p:spPr>
            <a:xfrm>
              <a:off x="828867" y="373238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xmlns="" id="{543A466A-0671-427D-8F9D-E3D86FB0DAEB}"/>
                </a:ext>
              </a:extLst>
            </p:cNvPr>
            <p:cNvSpPr txBox="1"/>
            <p:nvPr/>
          </p:nvSpPr>
          <p:spPr bwMode="auto">
            <a:xfrm>
              <a:off x="13903923" y="3854043"/>
              <a:ext cx="85690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xmlns="" id="{D2F310E6-E751-4CE8-8ECB-6EFA6F832E3F}"/>
                </a:ext>
              </a:extLst>
            </p:cNvPr>
            <p:cNvSpPr txBox="1"/>
            <p:nvPr/>
          </p:nvSpPr>
          <p:spPr bwMode="auto">
            <a:xfrm>
              <a:off x="4569508" y="3398632"/>
              <a:ext cx="48306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id=</a:t>
              </a:r>
              <a:r>
                <a:rPr lang="en-US" altLang="ko-KR" sz="1400" b="1" dirty="0" err="1">
                  <a:latin typeface="+mn-ea"/>
                </a:rPr>
                <a:t>aaa&amp;password</a:t>
              </a:r>
              <a:r>
                <a:rPr lang="en-US" altLang="ko-KR" sz="1400" b="1" dirty="0">
                  <a:latin typeface="+mn-ea"/>
                </a:rPr>
                <a:t>=1234&amp;name=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&amp;gender=male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xmlns="" id="{75B017BA-D79B-4A8A-90D3-27A39FAD8ADF}"/>
                </a:ext>
              </a:extLst>
            </p:cNvPr>
            <p:cNvSpPr txBox="1"/>
            <p:nvPr/>
          </p:nvSpPr>
          <p:spPr bwMode="auto">
            <a:xfrm>
              <a:off x="13600209" y="3110483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xmlns="" id="{ACD105FD-3951-4AAF-A929-25835554B741}"/>
                </a:ext>
              </a:extLst>
            </p:cNvPr>
            <p:cNvSpPr txBox="1"/>
            <p:nvPr/>
          </p:nvSpPr>
          <p:spPr bwMode="auto">
            <a:xfrm>
              <a:off x="21560645" y="3158717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xmlns="" id="{C1086489-5CAE-4BEE-A171-AE5BCBAE60D4}"/>
                </a:ext>
              </a:extLst>
            </p:cNvPr>
            <p:cNvSpPr txBox="1"/>
            <p:nvPr/>
          </p:nvSpPr>
          <p:spPr bwMode="auto">
            <a:xfrm>
              <a:off x="26638819" y="3138864"/>
              <a:ext cx="32301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xmlns="" id="{F50F9164-E8C3-4B9F-BAAF-172D3BCCBAEA}"/>
                </a:ext>
              </a:extLst>
            </p:cNvPr>
            <p:cNvSpPr txBox="1"/>
            <p:nvPr/>
          </p:nvSpPr>
          <p:spPr bwMode="auto">
            <a:xfrm>
              <a:off x="10505783" y="1772054"/>
              <a:ext cx="3248685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  <a:r>
                <a:rPr lang="en-US" altLang="ko-KR" sz="1400" b="1" dirty="0" err="1">
                  <a:latin typeface="+mn-ea"/>
                </a:rPr>
                <a:t>aaa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xmlns="" id="{BBF74CA4-FB69-4372-BEA9-251EA68D5513}"/>
                </a:ext>
              </a:extLst>
            </p:cNvPr>
            <p:cNvSpPr txBox="1"/>
            <p:nvPr/>
          </p:nvSpPr>
          <p:spPr bwMode="auto">
            <a:xfrm>
              <a:off x="722835" y="2770706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■회원가입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xmlns="" id="{2D8763C3-084B-4882-A6DA-67E44A39ED53}"/>
                </a:ext>
              </a:extLst>
            </p:cNvPr>
            <p:cNvSpPr/>
            <p:nvPr/>
          </p:nvSpPr>
          <p:spPr>
            <a:xfrm>
              <a:off x="792371" y="4751176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회원가입성공</a:t>
              </a:r>
            </a:p>
          </p:txBody>
        </p:sp>
        <p:cxnSp>
          <p:nvCxnSpPr>
            <p:cNvPr id="348" name="직선 화살표 연결선 347">
              <a:extLst>
                <a:ext uri="{FF2B5EF4-FFF2-40B4-BE49-F238E27FC236}">
                  <a16:creationId xmlns:a16="http://schemas.microsoft.com/office/drawing/2014/main" xmlns="" id="{4D2CD077-D982-4242-A4F7-4A7C2392D160}"/>
                </a:ext>
              </a:extLst>
            </p:cNvPr>
            <p:cNvCxnSpPr>
              <a:cxnSpLocks/>
              <a:stCxn id="349" idx="1"/>
              <a:endCxn id="347" idx="3"/>
            </p:cNvCxnSpPr>
            <p:nvPr/>
          </p:nvCxnSpPr>
          <p:spPr bwMode="auto">
            <a:xfrm flipH="1">
              <a:off x="3755798" y="4192597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xmlns="" id="{444B2D52-471C-4350-89FE-87C5A1EAD686}"/>
                </a:ext>
              </a:extLst>
            </p:cNvPr>
            <p:cNvSpPr txBox="1"/>
            <p:nvPr/>
          </p:nvSpPr>
          <p:spPr bwMode="auto">
            <a:xfrm>
              <a:off x="7784127" y="4007931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joinOk.jsp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xmlns="" id="{189D8799-99D6-452B-94AD-0AA4763F12A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89974" y="3828620"/>
              <a:ext cx="2225122" cy="4137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화살표 연결선 350">
              <a:extLst>
                <a:ext uri="{FF2B5EF4-FFF2-40B4-BE49-F238E27FC236}">
                  <a16:creationId xmlns:a16="http://schemas.microsoft.com/office/drawing/2014/main" xmlns="" id="{2EA7AF55-3909-489E-9D42-E65222300993}"/>
                </a:ext>
              </a:extLst>
            </p:cNvPr>
            <p:cNvCxnSpPr/>
            <p:nvPr/>
          </p:nvCxnSpPr>
          <p:spPr>
            <a:xfrm flipV="1">
              <a:off x="2377437" y="3764387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xmlns="" id="{7872AF4C-6470-4585-858D-7587540E379C}"/>
                </a:ext>
              </a:extLst>
            </p:cNvPr>
            <p:cNvSpPr txBox="1"/>
            <p:nvPr/>
          </p:nvSpPr>
          <p:spPr bwMode="auto">
            <a:xfrm>
              <a:off x="15801742" y="3347785"/>
              <a:ext cx="240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join(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xmlns="" id="{F411925C-8F86-47F8-AF2D-C0932947C6D8}"/>
                </a:ext>
              </a:extLst>
            </p:cNvPr>
            <p:cNvGrpSpPr/>
            <p:nvPr/>
          </p:nvGrpSpPr>
          <p:grpSpPr>
            <a:xfrm>
              <a:off x="18164196" y="3551879"/>
              <a:ext cx="1228765" cy="291419"/>
              <a:chOff x="11757511" y="11859420"/>
              <a:chExt cx="2733276" cy="179260"/>
            </a:xfrm>
          </p:grpSpPr>
          <p:cxnSp>
            <p:nvCxnSpPr>
              <p:cNvPr id="356" name="직선 화살표 연결선 355">
                <a:extLst>
                  <a:ext uri="{FF2B5EF4-FFF2-40B4-BE49-F238E27FC236}">
                    <a16:creationId xmlns:a16="http://schemas.microsoft.com/office/drawing/2014/main" xmlns="" id="{B13F949F-4D68-4902-992A-A52B8BF3746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직선 화살표 연결선 356">
                <a:extLst>
                  <a:ext uri="{FF2B5EF4-FFF2-40B4-BE49-F238E27FC236}">
                    <a16:creationId xmlns:a16="http://schemas.microsoft.com/office/drawing/2014/main" xmlns="" id="{5D921B59-DEC1-4D06-ADAE-D1A2535FE56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xmlns="" id="{A9CD0BF3-377B-4EE1-A676-3972ED0C5C51}"/>
                </a:ext>
              </a:extLst>
            </p:cNvPr>
            <p:cNvSpPr txBox="1"/>
            <p:nvPr/>
          </p:nvSpPr>
          <p:spPr bwMode="auto">
            <a:xfrm>
              <a:off x="18074106" y="3854043"/>
              <a:ext cx="85690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xmlns="" id="{B381A14D-1096-487D-914A-0DFAD108ED32}"/>
                </a:ext>
              </a:extLst>
            </p:cNvPr>
            <p:cNvSpPr txBox="1"/>
            <p:nvPr/>
          </p:nvSpPr>
          <p:spPr bwMode="auto">
            <a:xfrm>
              <a:off x="18074106" y="3110483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grpSp>
        <p:nvGrpSpPr>
          <p:cNvPr id="364" name="그룹 363">
            <a:extLst>
              <a:ext uri="{FF2B5EF4-FFF2-40B4-BE49-F238E27FC236}">
                <a16:creationId xmlns:a16="http://schemas.microsoft.com/office/drawing/2014/main" xmlns="" id="{199CF9BD-DDB1-4791-9634-F08983BAAE14}"/>
              </a:ext>
            </a:extLst>
          </p:cNvPr>
          <p:cNvGrpSpPr/>
          <p:nvPr/>
        </p:nvGrpSpPr>
        <p:grpSpPr>
          <a:xfrm>
            <a:off x="722835" y="3518701"/>
            <a:ext cx="12819152" cy="2723426"/>
            <a:chOff x="722835" y="14738781"/>
            <a:chExt cx="12819152" cy="2723426"/>
          </a:xfrm>
        </p:grpSpPr>
        <p:cxnSp>
          <p:nvCxnSpPr>
            <p:cNvPr id="365" name="직선 화살표 연결선 364">
              <a:extLst>
                <a:ext uri="{FF2B5EF4-FFF2-40B4-BE49-F238E27FC236}">
                  <a16:creationId xmlns:a16="http://schemas.microsoft.com/office/drawing/2014/main" xmlns="" id="{5FB7E916-2B0A-4946-84A7-5E04D96AB08D}"/>
                </a:ext>
              </a:extLst>
            </p:cNvPr>
            <p:cNvCxnSpPr>
              <a:cxnSpLocks/>
              <a:stCxn id="367" idx="3"/>
            </p:cNvCxnSpPr>
            <p:nvPr/>
          </p:nvCxnSpPr>
          <p:spPr bwMode="auto">
            <a:xfrm>
              <a:off x="5100142" y="15413727"/>
              <a:ext cx="6358476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xmlns="" id="{69A34D4F-7A6C-46E6-BFF1-0E84A95A5FCA}"/>
                </a:ext>
              </a:extLst>
            </p:cNvPr>
            <p:cNvSpPr txBox="1"/>
            <p:nvPr/>
          </p:nvSpPr>
          <p:spPr bwMode="auto">
            <a:xfrm>
              <a:off x="11431001" y="15234415"/>
              <a:ext cx="21109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</a:t>
              </a:r>
              <a:r>
                <a:rPr lang="en-US" altLang="ko-KR" b="1" dirty="0" err="1">
                  <a:solidFill>
                    <a:srgbClr val="FF0000"/>
                  </a:solidFill>
                  <a:latin typeface="+mn-ea"/>
                  <a:ea typeface="+mn-ea"/>
                </a:rPr>
                <a:t>joinForm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joinForm</a:t>
              </a:r>
              <a:r>
                <a:rPr lang="en-US" altLang="ko-KR" b="1" dirty="0">
                  <a:latin typeface="+mn-ea"/>
                  <a:ea typeface="+mn-ea"/>
                </a:rPr>
                <a:t>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67" name="직사각형 7">
              <a:extLst>
                <a:ext uri="{FF2B5EF4-FFF2-40B4-BE49-F238E27FC236}">
                  <a16:creationId xmlns:a16="http://schemas.microsoft.com/office/drawing/2014/main" xmlns="" id="{6AC05AFF-08C1-4622-9EE0-1E812B6A1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39" y="15234415"/>
              <a:ext cx="4288303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 dirty="0">
                  <a:latin typeface="+mn-ea"/>
                  <a:ea typeface="+mn-ea"/>
                </a:rPr>
                <a:t>user/joinForm</a:t>
              </a: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xmlns="" id="{9485B7E3-5C6B-4263-ABD2-4C2CD0704196}"/>
                </a:ext>
              </a:extLst>
            </p:cNvPr>
            <p:cNvSpPr/>
            <p:nvPr/>
          </p:nvSpPr>
          <p:spPr>
            <a:xfrm>
              <a:off x="811837" y="16329418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회원가입 폼</a:t>
              </a: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xmlns="" id="{93D253FF-988D-45C2-8190-8FBC58E3F087}"/>
                </a:ext>
              </a:extLst>
            </p:cNvPr>
            <p:cNvSpPr/>
            <p:nvPr/>
          </p:nvSpPr>
          <p:spPr>
            <a:xfrm>
              <a:off x="800335" y="1561901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xmlns="" id="{041C2E2C-849D-4F53-977B-89E97461231A}"/>
                </a:ext>
              </a:extLst>
            </p:cNvPr>
            <p:cNvSpPr txBox="1"/>
            <p:nvPr/>
          </p:nvSpPr>
          <p:spPr bwMode="auto">
            <a:xfrm>
              <a:off x="722835" y="14738781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■회원가입폼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xmlns="" id="{1CA9CAED-F72E-4F58-9D48-513E1D6A0F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2205" y="15727254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화살표 연결선 371">
              <a:extLst>
                <a:ext uri="{FF2B5EF4-FFF2-40B4-BE49-F238E27FC236}">
                  <a16:creationId xmlns:a16="http://schemas.microsoft.com/office/drawing/2014/main" xmlns="" id="{33577D96-0EA0-4508-A4A5-88AFA720A19C}"/>
                </a:ext>
              </a:extLst>
            </p:cNvPr>
            <p:cNvCxnSpPr>
              <a:cxnSpLocks/>
              <a:stCxn id="373" idx="1"/>
              <a:endCxn id="368" idx="3"/>
            </p:cNvCxnSpPr>
            <p:nvPr/>
          </p:nvCxnSpPr>
          <p:spPr bwMode="auto">
            <a:xfrm flipH="1">
              <a:off x="3775264" y="15770839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xmlns="" id="{BD6AF02B-B520-4C3C-99CB-1DB5825BCCCE}"/>
                </a:ext>
              </a:extLst>
            </p:cNvPr>
            <p:cNvSpPr txBox="1"/>
            <p:nvPr/>
          </p:nvSpPr>
          <p:spPr bwMode="auto">
            <a:xfrm>
              <a:off x="7803593" y="15586173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joinForm.jsp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xmlns="" id="{5798DC78-CF57-4238-9012-81B19963E382}"/>
              </a:ext>
            </a:extLst>
          </p:cNvPr>
          <p:cNvSpPr txBox="1"/>
          <p:nvPr/>
        </p:nvSpPr>
        <p:spPr bwMode="auto">
          <a:xfrm>
            <a:off x="14074233" y="13624289"/>
            <a:ext cx="2188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UserVo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id=</a:t>
            </a:r>
            <a:r>
              <a:rPr lang="en-US" altLang="ko-KR" sz="1400" b="1" dirty="0" err="1">
                <a:latin typeface="+mn-ea"/>
              </a:rPr>
              <a:t>aaa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xmlns="" id="{DBF6DE15-DE47-4964-B885-5226B7C00320}"/>
              </a:ext>
            </a:extLst>
          </p:cNvPr>
          <p:cNvSpPr txBox="1"/>
          <p:nvPr/>
        </p:nvSpPr>
        <p:spPr bwMode="auto">
          <a:xfrm>
            <a:off x="17844560" y="13624289"/>
            <a:ext cx="2188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UserVo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id=</a:t>
            </a:r>
            <a:r>
              <a:rPr lang="en-US" altLang="ko-KR" sz="1400" b="1" dirty="0" err="1">
                <a:latin typeface="+mn-ea"/>
              </a:rPr>
              <a:t>aaa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xmlns="" id="{42C39902-FB50-4423-914B-95AF30647412}"/>
              </a:ext>
            </a:extLst>
          </p:cNvPr>
          <p:cNvSpPr txBox="1"/>
          <p:nvPr/>
        </p:nvSpPr>
        <p:spPr bwMode="auto">
          <a:xfrm>
            <a:off x="21800806" y="13624289"/>
            <a:ext cx="2188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UserVo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id=</a:t>
            </a:r>
            <a:r>
              <a:rPr lang="en-US" altLang="ko-KR" sz="1400" b="1" dirty="0" err="1">
                <a:latin typeface="+mn-ea"/>
              </a:rPr>
              <a:t>aaa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grpSp>
        <p:nvGrpSpPr>
          <p:cNvPr id="377" name="그룹 376">
            <a:extLst>
              <a:ext uri="{FF2B5EF4-FFF2-40B4-BE49-F238E27FC236}">
                <a16:creationId xmlns:a16="http://schemas.microsoft.com/office/drawing/2014/main" xmlns="" id="{DC694F1C-321D-479A-80C1-7D1C63715681}"/>
              </a:ext>
            </a:extLst>
          </p:cNvPr>
          <p:cNvGrpSpPr/>
          <p:nvPr/>
        </p:nvGrpSpPr>
        <p:grpSpPr>
          <a:xfrm>
            <a:off x="722835" y="13755809"/>
            <a:ext cx="32492483" cy="5771263"/>
            <a:chOff x="722835" y="16575209"/>
            <a:chExt cx="32492483" cy="5771263"/>
          </a:xfrm>
        </p:grpSpPr>
        <p:cxnSp>
          <p:nvCxnSpPr>
            <p:cNvPr id="378" name="직선 화살표 연결선 377">
              <a:extLst>
                <a:ext uri="{FF2B5EF4-FFF2-40B4-BE49-F238E27FC236}">
                  <a16:creationId xmlns:a16="http://schemas.microsoft.com/office/drawing/2014/main" xmlns="" id="{6CC9B77C-DA5E-4814-B892-C6A4B12832B2}"/>
                </a:ext>
              </a:extLst>
            </p:cNvPr>
            <p:cNvCxnSpPr>
              <a:cxnSpLocks/>
              <a:stCxn id="381" idx="3"/>
            </p:cNvCxnSpPr>
            <p:nvPr/>
          </p:nvCxnSpPr>
          <p:spPr bwMode="auto">
            <a:xfrm>
              <a:off x="6933055" y="17796181"/>
              <a:ext cx="4554095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xmlns="" id="{14548CD4-F0F0-4A41-8ADF-BF865DD88DE9}"/>
                </a:ext>
              </a:extLst>
            </p:cNvPr>
            <p:cNvSpPr txBox="1"/>
            <p:nvPr/>
          </p:nvSpPr>
          <p:spPr bwMode="auto">
            <a:xfrm>
              <a:off x="11459533" y="17616869"/>
              <a:ext cx="24004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/login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login(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81" name="직사각형 7">
              <a:extLst>
                <a:ext uri="{FF2B5EF4-FFF2-40B4-BE49-F238E27FC236}">
                  <a16:creationId xmlns:a16="http://schemas.microsoft.com/office/drawing/2014/main" xmlns="" id="{C6CCBD2C-60A7-4AFF-AD45-52765D3C5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17616869"/>
              <a:ext cx="609268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login?</a:t>
              </a:r>
            </a:p>
          </p:txBody>
        </p:sp>
        <p:grpSp>
          <p:nvGrpSpPr>
            <p:cNvPr id="382" name="그룹 381">
              <a:extLst>
                <a:ext uri="{FF2B5EF4-FFF2-40B4-BE49-F238E27FC236}">
                  <a16:creationId xmlns:a16="http://schemas.microsoft.com/office/drawing/2014/main" xmlns="" id="{B9AB9373-1367-4676-9EB7-6EAB7CD828CC}"/>
                </a:ext>
              </a:extLst>
            </p:cNvPr>
            <p:cNvGrpSpPr/>
            <p:nvPr/>
          </p:nvGrpSpPr>
          <p:grpSpPr>
            <a:xfrm>
              <a:off x="13690299" y="17820964"/>
              <a:ext cx="2025615" cy="281000"/>
              <a:chOff x="11757511" y="11859420"/>
              <a:chExt cx="2733276" cy="179260"/>
            </a:xfrm>
          </p:grpSpPr>
          <p:cxnSp>
            <p:nvCxnSpPr>
              <p:cNvPr id="427" name="직선 화살표 연결선 426">
                <a:extLst>
                  <a:ext uri="{FF2B5EF4-FFF2-40B4-BE49-F238E27FC236}">
                    <a16:creationId xmlns:a16="http://schemas.microsoft.com/office/drawing/2014/main" xmlns="" id="{57529A8F-3C13-4705-BDA7-CB8030B7FD6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직선 화살표 연결선 427">
                <a:extLst>
                  <a:ext uri="{FF2B5EF4-FFF2-40B4-BE49-F238E27FC236}">
                    <a16:creationId xmlns:a16="http://schemas.microsoft.com/office/drawing/2014/main" xmlns="" id="{F3729E97-2532-4537-B4CB-AF563ED738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xmlns="" id="{613000CC-9201-47C2-B1A1-D9DF355BDB91}"/>
                </a:ext>
              </a:extLst>
            </p:cNvPr>
            <p:cNvSpPr txBox="1"/>
            <p:nvPr/>
          </p:nvSpPr>
          <p:spPr bwMode="auto">
            <a:xfrm>
              <a:off x="19610715" y="17718691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selectUser</a:t>
              </a:r>
              <a:r>
                <a:rPr lang="en-US" altLang="ko-KR" b="1" dirty="0">
                  <a:latin typeface="+mn-ea"/>
                  <a:ea typeface="+mn-ea"/>
                </a:rPr>
                <a:t>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xmlns="" id="{713649C7-1E09-4D6D-A723-EC63BB154BC1}"/>
                </a:ext>
              </a:extLst>
            </p:cNvPr>
            <p:cNvSpPr txBox="1"/>
            <p:nvPr/>
          </p:nvSpPr>
          <p:spPr bwMode="auto">
            <a:xfrm>
              <a:off x="23959143" y="17732631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selectOne</a:t>
              </a:r>
              <a:r>
                <a:rPr lang="en-US" altLang="ko-KR" b="1" dirty="0">
                  <a:latin typeface="+mn-ea"/>
                  <a:ea typeface="+mn-ea"/>
                </a:rPr>
                <a:t>(“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xmlns="" id="{1BCC592E-CB0B-4620-AC48-2327C05F9F40}"/>
                </a:ext>
              </a:extLst>
            </p:cNvPr>
            <p:cNvSpPr txBox="1"/>
            <p:nvPr/>
          </p:nvSpPr>
          <p:spPr bwMode="auto">
            <a:xfrm>
              <a:off x="30796210" y="17791385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386" name="그룹 385">
              <a:extLst>
                <a:ext uri="{FF2B5EF4-FFF2-40B4-BE49-F238E27FC236}">
                  <a16:creationId xmlns:a16="http://schemas.microsoft.com/office/drawing/2014/main" xmlns="" id="{5DB4CD98-6741-4FA7-9FC5-F47A6D3EC010}"/>
                </a:ext>
              </a:extLst>
            </p:cNvPr>
            <p:cNvGrpSpPr/>
            <p:nvPr/>
          </p:nvGrpSpPr>
          <p:grpSpPr>
            <a:xfrm>
              <a:off x="28091358" y="17852713"/>
              <a:ext cx="2429871" cy="308004"/>
              <a:chOff x="13110406" y="11859420"/>
              <a:chExt cx="2720086" cy="179260"/>
            </a:xfrm>
          </p:grpSpPr>
          <p:cxnSp>
            <p:nvCxnSpPr>
              <p:cNvPr id="425" name="직선 화살표 연결선 424">
                <a:extLst>
                  <a:ext uri="{FF2B5EF4-FFF2-40B4-BE49-F238E27FC236}">
                    <a16:creationId xmlns:a16="http://schemas.microsoft.com/office/drawing/2014/main" xmlns="" id="{E49CF030-835B-4614-97C1-A42F510863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3111808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직선 화살표 연결선 425">
                <a:extLst>
                  <a:ext uri="{FF2B5EF4-FFF2-40B4-BE49-F238E27FC236}">
                    <a16:creationId xmlns:a16="http://schemas.microsoft.com/office/drawing/2014/main" xmlns="" id="{45F51F7E-73B1-423C-B252-A8B16F8D595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7" name="그룹 386">
              <a:extLst>
                <a:ext uri="{FF2B5EF4-FFF2-40B4-BE49-F238E27FC236}">
                  <a16:creationId xmlns:a16="http://schemas.microsoft.com/office/drawing/2014/main" xmlns="" id="{D09CF7CD-4FC2-4641-BDD5-5E4D165D07F6}"/>
                </a:ext>
              </a:extLst>
            </p:cNvPr>
            <p:cNvGrpSpPr/>
            <p:nvPr/>
          </p:nvGrpSpPr>
          <p:grpSpPr>
            <a:xfrm>
              <a:off x="21963596" y="17814614"/>
              <a:ext cx="1914949" cy="231371"/>
              <a:chOff x="11757511" y="11859420"/>
              <a:chExt cx="2733276" cy="179260"/>
            </a:xfrm>
          </p:grpSpPr>
          <p:cxnSp>
            <p:nvCxnSpPr>
              <p:cNvPr id="423" name="직선 화살표 연결선 422">
                <a:extLst>
                  <a:ext uri="{FF2B5EF4-FFF2-40B4-BE49-F238E27FC236}">
                    <a16:creationId xmlns:a16="http://schemas.microsoft.com/office/drawing/2014/main" xmlns="" id="{E7360122-524D-4367-BC55-D9143608029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직선 화살표 연결선 423">
                <a:extLst>
                  <a:ext uri="{FF2B5EF4-FFF2-40B4-BE49-F238E27FC236}">
                    <a16:creationId xmlns:a16="http://schemas.microsoft.com/office/drawing/2014/main" xmlns="" id="{FA806FAB-2591-4108-88B4-EB0087B984F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xmlns="" id="{A2DC51A8-21AA-454A-BE70-6A30B73CAFE0}"/>
                </a:ext>
              </a:extLst>
            </p:cNvPr>
            <p:cNvSpPr/>
            <p:nvPr/>
          </p:nvSpPr>
          <p:spPr>
            <a:xfrm>
              <a:off x="828867" y="18001467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xmlns="" id="{2151E59B-82F2-4DA1-A654-190D4C7309E5}"/>
                </a:ext>
              </a:extLst>
            </p:cNvPr>
            <p:cNvSpPr txBox="1"/>
            <p:nvPr/>
          </p:nvSpPr>
          <p:spPr bwMode="auto">
            <a:xfrm>
              <a:off x="4716153" y="17651878"/>
              <a:ext cx="23252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id=</a:t>
              </a:r>
              <a:r>
                <a:rPr lang="en-US" altLang="ko-KR" sz="1400" b="1" dirty="0" err="1">
                  <a:latin typeface="+mn-ea"/>
                </a:rPr>
                <a:t>aaa&amp;password</a:t>
              </a:r>
              <a:r>
                <a:rPr lang="en-US" altLang="ko-KR" sz="1400" b="1" dirty="0">
                  <a:latin typeface="+mn-ea"/>
                </a:rPr>
                <a:t>=1234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xmlns="" id="{75AAF21D-060C-4E5E-9EA3-0C0E9B7AD055}"/>
                </a:ext>
              </a:extLst>
            </p:cNvPr>
            <p:cNvSpPr txBox="1"/>
            <p:nvPr/>
          </p:nvSpPr>
          <p:spPr bwMode="auto">
            <a:xfrm>
              <a:off x="13940254" y="17380363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xmlns="" id="{E2454095-7DF3-44CC-A0D2-7DC468C6C7C9}"/>
                </a:ext>
              </a:extLst>
            </p:cNvPr>
            <p:cNvSpPr txBox="1"/>
            <p:nvPr/>
          </p:nvSpPr>
          <p:spPr bwMode="auto">
            <a:xfrm>
              <a:off x="22382303" y="17427801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xmlns="" id="{B200BBCB-508A-4C69-8EAC-A156EF37F99C}"/>
                </a:ext>
              </a:extLst>
            </p:cNvPr>
            <p:cNvSpPr txBox="1"/>
            <p:nvPr/>
          </p:nvSpPr>
          <p:spPr bwMode="auto">
            <a:xfrm>
              <a:off x="29302019" y="17407948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r>
                <a:rPr lang="en-US" altLang="ko-KR" sz="1600" b="1" dirty="0" err="1">
                  <a:latin typeface="+mn-ea"/>
                  <a:ea typeface="+mn-ea"/>
                  <a:sym typeface="Wingdings" panose="05000000000000000000" pitchFamily="2" charset="2"/>
                </a:rPr>
                <a:t>id</a:t>
              </a:r>
              <a:r>
                <a:rPr lang="en-US" altLang="ko-KR" sz="1600" b="1" dirty="0">
                  <a:latin typeface="+mn-ea"/>
                  <a:ea typeface="+mn-ea"/>
                  <a:sym typeface="Wingdings" panose="05000000000000000000" pitchFamily="2" charset="2"/>
                </a:rPr>
                <a:t> password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xmlns="" id="{46344842-1BE3-4556-894D-FF8D719AA0FA}"/>
                </a:ext>
              </a:extLst>
            </p:cNvPr>
            <p:cNvSpPr txBox="1"/>
            <p:nvPr/>
          </p:nvSpPr>
          <p:spPr bwMode="auto">
            <a:xfrm>
              <a:off x="9940302" y="16575209"/>
              <a:ext cx="324868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  <a:r>
                <a:rPr lang="en-US" altLang="ko-KR" sz="1400" b="1" dirty="0" err="1">
                  <a:latin typeface="+mn-ea"/>
                </a:rPr>
                <a:t>aaa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xmlns="" id="{3293AE7C-8868-4C60-913B-F615AB8EE7CA}"/>
                </a:ext>
              </a:extLst>
            </p:cNvPr>
            <p:cNvSpPr txBox="1"/>
            <p:nvPr/>
          </p:nvSpPr>
          <p:spPr bwMode="auto">
            <a:xfrm>
              <a:off x="722835" y="17039790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■로그인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xmlns="" id="{80B8D9F8-0AC3-4A02-9F93-3DAE5E0787F0}"/>
                </a:ext>
              </a:extLst>
            </p:cNvPr>
            <p:cNvSpPr/>
            <p:nvPr/>
          </p:nvSpPr>
          <p:spPr>
            <a:xfrm>
              <a:off x="792371" y="19020260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xmlns="" id="{7003297B-6C71-4392-92F1-4C0294E10417}"/>
                </a:ext>
              </a:extLst>
            </p:cNvPr>
            <p:cNvSpPr txBox="1"/>
            <p:nvPr/>
          </p:nvSpPr>
          <p:spPr bwMode="auto">
            <a:xfrm>
              <a:off x="7767804" y="20187220"/>
              <a:ext cx="21408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ko-KR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397" name="직선 화살표 연결선 396">
              <a:extLst>
                <a:ext uri="{FF2B5EF4-FFF2-40B4-BE49-F238E27FC236}">
                  <a16:creationId xmlns:a16="http://schemas.microsoft.com/office/drawing/2014/main" xmlns="" id="{ECFA65D5-7099-4022-A17B-5EC77B3EE346}"/>
                </a:ext>
              </a:extLst>
            </p:cNvPr>
            <p:cNvCxnSpPr>
              <a:cxnSpLocks/>
              <a:stCxn id="410" idx="1"/>
            </p:cNvCxnSpPr>
            <p:nvPr/>
          </p:nvCxnSpPr>
          <p:spPr bwMode="auto">
            <a:xfrm flipH="1">
              <a:off x="3775264" y="18633894"/>
              <a:ext cx="7653870" cy="74608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화살표 연결선 397">
              <a:extLst>
                <a:ext uri="{FF2B5EF4-FFF2-40B4-BE49-F238E27FC236}">
                  <a16:creationId xmlns:a16="http://schemas.microsoft.com/office/drawing/2014/main" xmlns="" id="{A710065F-9BB5-41D6-BC0A-535F2FA3B468}"/>
                </a:ext>
              </a:extLst>
            </p:cNvPr>
            <p:cNvCxnSpPr/>
            <p:nvPr/>
          </p:nvCxnSpPr>
          <p:spPr>
            <a:xfrm flipV="1">
              <a:off x="2377437" y="18033471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xmlns="" id="{D138EABB-1532-4FAA-ACD3-D30E67C303CB}"/>
                </a:ext>
              </a:extLst>
            </p:cNvPr>
            <p:cNvSpPr txBox="1"/>
            <p:nvPr/>
          </p:nvSpPr>
          <p:spPr bwMode="auto">
            <a:xfrm>
              <a:off x="29353278" y="18229489"/>
              <a:ext cx="32301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resultType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r>
                <a:rPr lang="en-US" altLang="ko-KR" sz="1600" b="1" dirty="0" err="1">
                  <a:latin typeface="+mn-ea"/>
                  <a:ea typeface="+mn-ea"/>
                  <a:sym typeface="Wingdings" panose="05000000000000000000" pitchFamily="2" charset="2"/>
                </a:rPr>
                <a:t>no</a:t>
              </a:r>
              <a:r>
                <a:rPr lang="en-US" altLang="ko-KR" sz="1600" b="1" dirty="0">
                  <a:latin typeface="+mn-ea"/>
                  <a:ea typeface="+mn-ea"/>
                  <a:sym typeface="Wingdings" panose="05000000000000000000" pitchFamily="2" charset="2"/>
                </a:rPr>
                <a:t> name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xmlns="" id="{D888D261-6E9E-43E8-98E3-C1C5E5351CB3}"/>
                </a:ext>
              </a:extLst>
            </p:cNvPr>
            <p:cNvSpPr txBox="1"/>
            <p:nvPr/>
          </p:nvSpPr>
          <p:spPr bwMode="auto">
            <a:xfrm>
              <a:off x="22382303" y="18080168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xmlns="" id="{17EC75F8-0A9A-4BA4-9C6D-97DDCF429315}"/>
                </a:ext>
              </a:extLst>
            </p:cNvPr>
            <p:cNvSpPr txBox="1"/>
            <p:nvPr/>
          </p:nvSpPr>
          <p:spPr bwMode="auto">
            <a:xfrm>
              <a:off x="13989895" y="18141451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xmlns="" id="{6FE6029D-C558-49D8-885E-A0B36535D657}"/>
                </a:ext>
              </a:extLst>
            </p:cNvPr>
            <p:cNvSpPr txBox="1"/>
            <p:nvPr/>
          </p:nvSpPr>
          <p:spPr bwMode="auto">
            <a:xfrm>
              <a:off x="11879014" y="18724909"/>
              <a:ext cx="351587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UserVo</a:t>
              </a:r>
              <a:r>
                <a:rPr lang="en-US" altLang="ko-KR" sz="16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authUser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 </a:t>
              </a:r>
            </a:p>
            <a:p>
              <a:pPr eaLnBrk="1" latinLnBrk="1" hangingPunct="1">
                <a:defRPr/>
              </a:pP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세션저장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최소정보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(no, 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이름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)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403" name="직선 화살표 연결선 402">
              <a:extLst>
                <a:ext uri="{FF2B5EF4-FFF2-40B4-BE49-F238E27FC236}">
                  <a16:creationId xmlns:a16="http://schemas.microsoft.com/office/drawing/2014/main" xmlns="" id="{B4DC11F6-0143-4579-A9C7-8E8A138D52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3292" y="19817041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화살표 연결선 403">
              <a:extLst>
                <a:ext uri="{FF2B5EF4-FFF2-40B4-BE49-F238E27FC236}">
                  <a16:creationId xmlns:a16="http://schemas.microsoft.com/office/drawing/2014/main" xmlns="" id="{38431A18-D1EF-416C-9C48-AED1EF43C471}"/>
                </a:ext>
              </a:extLst>
            </p:cNvPr>
            <p:cNvCxnSpPr>
              <a:cxnSpLocks/>
              <a:endCxn id="405" idx="3"/>
            </p:cNvCxnSpPr>
            <p:nvPr/>
          </p:nvCxnSpPr>
          <p:spPr bwMode="auto">
            <a:xfrm flipH="1">
              <a:off x="5457446" y="19604984"/>
              <a:ext cx="6089500" cy="176717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xmlns="" id="{2A9A7D26-47D2-47E6-A7D7-54659F0A8357}"/>
                </a:ext>
              </a:extLst>
            </p:cNvPr>
            <p:cNvSpPr/>
            <p:nvPr/>
          </p:nvSpPr>
          <p:spPr>
            <a:xfrm>
              <a:off x="792371" y="20805765"/>
              <a:ext cx="4665075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406" name="직선 화살표 연결선 405">
              <a:extLst>
                <a:ext uri="{FF2B5EF4-FFF2-40B4-BE49-F238E27FC236}">
                  <a16:creationId xmlns:a16="http://schemas.microsoft.com/office/drawing/2014/main" xmlns="" id="{ACD2CE5A-E526-4125-A16E-8E7259D602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54390" y="21498462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xmlns="" id="{718EC5D9-6DBC-487C-A5F0-E2122BA8A44B}"/>
                </a:ext>
              </a:extLst>
            </p:cNvPr>
            <p:cNvSpPr txBox="1"/>
            <p:nvPr/>
          </p:nvSpPr>
          <p:spPr bwMode="auto">
            <a:xfrm>
              <a:off x="8592167" y="18354275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xmlns="" id="{59473D48-6D88-4757-9B6A-86059F9137A0}"/>
                </a:ext>
              </a:extLst>
            </p:cNvPr>
            <p:cNvSpPr txBox="1"/>
            <p:nvPr/>
          </p:nvSpPr>
          <p:spPr bwMode="auto">
            <a:xfrm>
              <a:off x="1070671" y="19700461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09" name="직사각형 7">
              <a:extLst>
                <a:ext uri="{FF2B5EF4-FFF2-40B4-BE49-F238E27FC236}">
                  <a16:creationId xmlns:a16="http://schemas.microsoft.com/office/drawing/2014/main" xmlns="" id="{8A4981CB-93A3-4E22-8DDF-E2AF2EE54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766" y="20290903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xmlns="" id="{C8C47E4D-4671-4FFD-B8D7-980E0D1296D3}"/>
                </a:ext>
              </a:extLst>
            </p:cNvPr>
            <p:cNvSpPr txBox="1"/>
            <p:nvPr/>
          </p:nvSpPr>
          <p:spPr bwMode="auto">
            <a:xfrm>
              <a:off x="11429134" y="18480005"/>
              <a:ext cx="29547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 dirty="0">
                  <a:latin typeface="+mn-ea"/>
                </a:rPr>
                <a:t>로그인 성공이면 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xmlns="" id="{EB63300E-35E9-4C91-B2A2-998A4BF3FAF0}"/>
                </a:ext>
              </a:extLst>
            </p:cNvPr>
            <p:cNvSpPr txBox="1"/>
            <p:nvPr/>
          </p:nvSpPr>
          <p:spPr bwMode="auto">
            <a:xfrm>
              <a:off x="11429134" y="19392684"/>
              <a:ext cx="29547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 dirty="0">
                  <a:latin typeface="+mn-ea"/>
                </a:rPr>
                <a:t>로그인 실패이면 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xmlns="" id="{311D717C-78C6-4DBF-9696-34905E749ADB}"/>
                </a:ext>
              </a:extLst>
            </p:cNvPr>
            <p:cNvSpPr txBox="1"/>
            <p:nvPr/>
          </p:nvSpPr>
          <p:spPr bwMode="auto">
            <a:xfrm>
              <a:off x="8084257" y="19804304"/>
              <a:ext cx="50349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</a:t>
              </a:r>
              <a:r>
                <a:rPr lang="en-US" altLang="ko-KR" b="1" dirty="0">
                  <a:latin typeface="+mn-ea"/>
                </a:rPr>
                <a:t>user/</a:t>
              </a:r>
              <a:r>
                <a:rPr lang="en-US" altLang="ko-KR" b="1" dirty="0" err="1">
                  <a:latin typeface="+mn-ea"/>
                </a:rPr>
                <a:t>loginForm?result</a:t>
              </a:r>
              <a:r>
                <a:rPr lang="en-US" altLang="ko-KR" b="1" dirty="0">
                  <a:latin typeface="+mn-ea"/>
                </a:rPr>
                <a:t>=fail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xmlns="" id="{160D50B5-C68F-4D4D-9C08-470A01BC0069}"/>
                </a:ext>
              </a:extLst>
            </p:cNvPr>
            <p:cNvSpPr txBox="1"/>
            <p:nvPr/>
          </p:nvSpPr>
          <p:spPr bwMode="auto">
            <a:xfrm>
              <a:off x="1070671" y="21485389"/>
              <a:ext cx="48754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user/</a:t>
              </a:r>
              <a:r>
                <a:rPr lang="en-US" altLang="ko-KR" b="1" dirty="0" err="1">
                  <a:solidFill>
                    <a:schemeClr val="bg1"/>
                  </a:solidFill>
                  <a:latin typeface="+mn-ea"/>
                </a:rPr>
                <a:t>loginForm?result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=fail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14" name="직사각형 7">
              <a:extLst>
                <a:ext uri="{FF2B5EF4-FFF2-40B4-BE49-F238E27FC236}">
                  <a16:creationId xmlns:a16="http://schemas.microsoft.com/office/drawing/2014/main" xmlns="" id="{38CC9EE7-3A5B-4A1A-A07C-C358DCB62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766" y="21987848"/>
              <a:ext cx="5532329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 dirty="0">
                  <a:latin typeface="+mn-ea"/>
                  <a:ea typeface="+mn-ea"/>
                </a:rPr>
                <a:t>user/loginForm?result=fail</a:t>
              </a: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xmlns="" id="{DD57D5B4-57C5-4686-9EC6-83B15EA20A71}"/>
                </a:ext>
              </a:extLst>
            </p:cNvPr>
            <p:cNvSpPr txBox="1"/>
            <p:nvPr/>
          </p:nvSpPr>
          <p:spPr bwMode="auto">
            <a:xfrm>
              <a:off x="15838963" y="17718691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</a:rPr>
                <a:t>login(</a:t>
              </a:r>
              <a:r>
                <a:rPr lang="en-US" altLang="ko-KR" b="1" dirty="0" err="1">
                  <a:latin typeface="+mn-ea"/>
                </a:rPr>
                <a:t>UserVo</a:t>
              </a:r>
              <a:r>
                <a:rPr lang="en-US" altLang="ko-KR" b="1" dirty="0">
                  <a:latin typeface="+mn-ea"/>
                </a:rPr>
                <a:t>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xmlns="" id="{006E9565-CD14-4DB9-BB09-D8DAB2613C0B}"/>
                </a:ext>
              </a:extLst>
            </p:cNvPr>
            <p:cNvGrpSpPr/>
            <p:nvPr/>
          </p:nvGrpSpPr>
          <p:grpSpPr>
            <a:xfrm>
              <a:off x="17677404" y="17814614"/>
              <a:ext cx="1914949" cy="231371"/>
              <a:chOff x="11757511" y="11859420"/>
              <a:chExt cx="2733276" cy="179260"/>
            </a:xfrm>
          </p:grpSpPr>
          <p:cxnSp>
            <p:nvCxnSpPr>
              <p:cNvPr id="421" name="직선 화살표 연결선 420">
                <a:extLst>
                  <a:ext uri="{FF2B5EF4-FFF2-40B4-BE49-F238E27FC236}">
                    <a16:creationId xmlns:a16="http://schemas.microsoft.com/office/drawing/2014/main" xmlns="" id="{BD999E9D-4FFD-41DF-BBFF-312F9D3262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직선 화살표 연결선 421">
                <a:extLst>
                  <a:ext uri="{FF2B5EF4-FFF2-40B4-BE49-F238E27FC236}">
                    <a16:creationId xmlns:a16="http://schemas.microsoft.com/office/drawing/2014/main" xmlns="" id="{2B770D86-9713-4683-BF32-3042E6CBD9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xmlns="" id="{6E2A7337-1973-4F14-9C74-2899D8DFF884}"/>
                </a:ext>
              </a:extLst>
            </p:cNvPr>
            <p:cNvSpPr txBox="1"/>
            <p:nvPr/>
          </p:nvSpPr>
          <p:spPr bwMode="auto">
            <a:xfrm>
              <a:off x="18096111" y="17427801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xmlns="" id="{21B96EDD-22F9-4B5B-8DC5-D5393555A78D}"/>
                </a:ext>
              </a:extLst>
            </p:cNvPr>
            <p:cNvSpPr txBox="1"/>
            <p:nvPr/>
          </p:nvSpPr>
          <p:spPr bwMode="auto">
            <a:xfrm>
              <a:off x="18096111" y="18080168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xmlns="" id="{3A59E45C-7857-4E00-B89B-B23AE1A9CA03}"/>
                </a:ext>
              </a:extLst>
            </p:cNvPr>
            <p:cNvSpPr txBox="1"/>
            <p:nvPr/>
          </p:nvSpPr>
          <p:spPr bwMode="auto">
            <a:xfrm>
              <a:off x="21943099" y="18469049"/>
              <a:ext cx="218864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no=24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name=“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”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xmlns="" id="{76A6CBA5-3108-4515-991C-86515D02B7B9}"/>
                </a:ext>
              </a:extLst>
            </p:cNvPr>
            <p:cNvSpPr txBox="1"/>
            <p:nvPr/>
          </p:nvSpPr>
          <p:spPr bwMode="auto">
            <a:xfrm>
              <a:off x="17651028" y="18469049"/>
              <a:ext cx="218864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no=24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name=“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”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sp>
        <p:nvSpPr>
          <p:cNvPr id="429" name="TextBox 428">
            <a:extLst>
              <a:ext uri="{FF2B5EF4-FFF2-40B4-BE49-F238E27FC236}">
                <a16:creationId xmlns:a16="http://schemas.microsoft.com/office/drawing/2014/main" xmlns="" id="{C7585310-E57A-469D-9F13-8172AE3D1314}"/>
              </a:ext>
            </a:extLst>
          </p:cNvPr>
          <p:cNvSpPr txBox="1"/>
          <p:nvPr/>
        </p:nvSpPr>
        <p:spPr bwMode="auto">
          <a:xfrm>
            <a:off x="11603365" y="24032242"/>
            <a:ext cx="351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세션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authUser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삭제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30" name="그룹 429">
            <a:extLst>
              <a:ext uri="{FF2B5EF4-FFF2-40B4-BE49-F238E27FC236}">
                <a16:creationId xmlns:a16="http://schemas.microsoft.com/office/drawing/2014/main" xmlns="" id="{23B16F90-0121-460E-9E72-F98D6683E057}"/>
              </a:ext>
            </a:extLst>
          </p:cNvPr>
          <p:cNvGrpSpPr/>
          <p:nvPr/>
        </p:nvGrpSpPr>
        <p:grpSpPr>
          <a:xfrm>
            <a:off x="722835" y="22739500"/>
            <a:ext cx="12819152" cy="3554152"/>
            <a:chOff x="722835" y="23996800"/>
            <a:chExt cx="12819152" cy="3554152"/>
          </a:xfrm>
        </p:grpSpPr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xmlns="" id="{10F6FBED-E910-4581-8413-BD830CC6E816}"/>
                </a:ext>
              </a:extLst>
            </p:cNvPr>
            <p:cNvCxnSpPr>
              <a:cxnSpLocks/>
              <a:stCxn id="433" idx="3"/>
            </p:cNvCxnSpPr>
            <p:nvPr/>
          </p:nvCxnSpPr>
          <p:spPr bwMode="auto">
            <a:xfrm>
              <a:off x="5476913" y="24671746"/>
              <a:ext cx="5981705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xmlns="" id="{0D8A1F95-B896-44CE-B731-0B5F383A522B}"/>
                </a:ext>
              </a:extLst>
            </p:cNvPr>
            <p:cNvSpPr txBox="1"/>
            <p:nvPr/>
          </p:nvSpPr>
          <p:spPr bwMode="auto">
            <a:xfrm>
              <a:off x="11431001" y="24492434"/>
              <a:ext cx="21109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/logout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logout()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33" name="직사각형 7">
              <a:extLst>
                <a:ext uri="{FF2B5EF4-FFF2-40B4-BE49-F238E27FC236}">
                  <a16:creationId xmlns:a16="http://schemas.microsoft.com/office/drawing/2014/main" xmlns="" id="{BF0D6F22-88DA-4936-A70B-D3EF3B786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39" y="24492434"/>
              <a:ext cx="466507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 dirty="0">
                  <a:latin typeface="+mn-ea"/>
                  <a:ea typeface="+mn-ea"/>
                </a:rPr>
                <a:t>user/logout</a:t>
              </a:r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xmlns="" id="{E18196BB-79FF-43E0-AA7E-5DC1D13D1460}"/>
                </a:ext>
              </a:extLst>
            </p:cNvPr>
            <p:cNvSpPr/>
            <p:nvPr/>
          </p:nvSpPr>
          <p:spPr>
            <a:xfrm>
              <a:off x="800335" y="24877032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xmlns="" id="{5914AB25-EEF2-4BF2-9FBA-CA76A5497332}"/>
                </a:ext>
              </a:extLst>
            </p:cNvPr>
            <p:cNvSpPr txBox="1"/>
            <p:nvPr/>
          </p:nvSpPr>
          <p:spPr bwMode="auto">
            <a:xfrm>
              <a:off x="722835" y="23996800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■로그아웃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436" name="직선 화살표 연결선 435">
              <a:extLst>
                <a:ext uri="{FF2B5EF4-FFF2-40B4-BE49-F238E27FC236}">
                  <a16:creationId xmlns:a16="http://schemas.microsoft.com/office/drawing/2014/main" xmlns="" id="{10820289-0C28-498A-9CFD-BC4F44A12E9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2205" y="24985273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xmlns="" id="{2B0EC07C-D0BC-4629-BA91-D427EEECAE9A}"/>
                </a:ext>
              </a:extLst>
            </p:cNvPr>
            <p:cNvSpPr/>
            <p:nvPr/>
          </p:nvSpPr>
          <p:spPr>
            <a:xfrm>
              <a:off x="798451" y="25921685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438" name="직선 화살표 연결선 437">
              <a:extLst>
                <a:ext uri="{FF2B5EF4-FFF2-40B4-BE49-F238E27FC236}">
                  <a16:creationId xmlns:a16="http://schemas.microsoft.com/office/drawing/2014/main" xmlns="" id="{11EFD8D8-76B8-4CB8-A740-8218F9365B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81344" y="25535319"/>
              <a:ext cx="7653870" cy="74608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화살표 연결선 438">
              <a:extLst>
                <a:ext uri="{FF2B5EF4-FFF2-40B4-BE49-F238E27FC236}">
                  <a16:creationId xmlns:a16="http://schemas.microsoft.com/office/drawing/2014/main" xmlns="" id="{467ED8E5-E4E8-4D74-9D92-27ED0A739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9372" y="26718466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xmlns="" id="{FC2657AB-78C4-44CC-800C-9A5EF093B6A1}"/>
                </a:ext>
              </a:extLst>
            </p:cNvPr>
            <p:cNvSpPr txBox="1"/>
            <p:nvPr/>
          </p:nvSpPr>
          <p:spPr bwMode="auto">
            <a:xfrm>
              <a:off x="8598247" y="25255700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41" name="직사각형 7">
              <a:extLst>
                <a:ext uri="{FF2B5EF4-FFF2-40B4-BE49-F238E27FC236}">
                  <a16:creationId xmlns:a16="http://schemas.microsoft.com/office/drawing/2014/main" xmlns="" id="{7B536CA1-7243-4D31-B643-897D21E18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46" y="27192328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xmlns="" id="{D37C9736-96A0-465F-BEBE-55215F91370C}"/>
                </a:ext>
              </a:extLst>
            </p:cNvPr>
            <p:cNvSpPr txBox="1"/>
            <p:nvPr/>
          </p:nvSpPr>
          <p:spPr bwMode="auto">
            <a:xfrm>
              <a:off x="1070671" y="26534223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43" name="TextBox 442">
            <a:extLst>
              <a:ext uri="{FF2B5EF4-FFF2-40B4-BE49-F238E27FC236}">
                <a16:creationId xmlns:a16="http://schemas.microsoft.com/office/drawing/2014/main" xmlns="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614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user</a:t>
            </a:r>
            <a:endParaRPr lang="ko-KR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496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xmlns="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xmlns="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xmlns="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xmlns="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xmlns="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xmlns="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xmlns="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xmlns="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xmlns="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614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user</a:t>
            </a:r>
            <a:endParaRPr lang="ko-KR" altLang="en-US" sz="4800" b="1" dirty="0">
              <a:latin typeface="+mn-ea"/>
              <a:ea typeface="+mn-ea"/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xmlns="" id="{548EF70A-EC4C-4666-BA65-F4E82A9843D9}"/>
              </a:ext>
            </a:extLst>
          </p:cNvPr>
          <p:cNvGrpSpPr/>
          <p:nvPr/>
        </p:nvGrpSpPr>
        <p:grpSpPr>
          <a:xfrm>
            <a:off x="722835" y="3029630"/>
            <a:ext cx="32415331" cy="3212164"/>
            <a:chOff x="722835" y="2107852"/>
            <a:chExt cx="32415331" cy="3212164"/>
          </a:xfrm>
        </p:grpSpPr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xmlns="" id="{2C13C8F8-5A0D-4E07-8ED9-4BA16EA55470}"/>
                </a:ext>
              </a:extLst>
            </p:cNvPr>
            <p:cNvCxnSpPr>
              <a:cxnSpLocks/>
              <a:stCxn id="167" idx="3"/>
            </p:cNvCxnSpPr>
            <p:nvPr/>
          </p:nvCxnSpPr>
          <p:spPr bwMode="auto">
            <a:xfrm>
              <a:off x="6081040" y="2864243"/>
              <a:ext cx="50495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xmlns="" id="{3174D64B-44B6-4782-BE67-3D66E146419A}"/>
                </a:ext>
              </a:extLst>
            </p:cNvPr>
            <p:cNvSpPr txBox="1"/>
            <p:nvPr/>
          </p:nvSpPr>
          <p:spPr bwMode="auto">
            <a:xfrm>
              <a:off x="11116250" y="2684931"/>
              <a:ext cx="294156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</a:t>
              </a:r>
              <a:r>
                <a:rPr lang="en-US" altLang="ko-KR" b="1" dirty="0" err="1">
                  <a:solidFill>
                    <a:srgbClr val="FF0000"/>
                  </a:solidFill>
                  <a:latin typeface="+mn-ea"/>
                  <a:ea typeface="+mn-ea"/>
                </a:rPr>
                <a:t>modifyForm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</a:rPr>
                <a:t>modifyForm</a:t>
              </a:r>
              <a:r>
                <a:rPr lang="en-US" altLang="ko-KR" b="1" dirty="0">
                  <a:latin typeface="+mn-ea"/>
                  <a:ea typeface="+mn-ea"/>
                </a:rPr>
                <a:t>(){</a:t>
              </a: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}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67" name="직사각형 7">
              <a:extLst>
                <a:ext uri="{FF2B5EF4-FFF2-40B4-BE49-F238E27FC236}">
                  <a16:creationId xmlns:a16="http://schemas.microsoft.com/office/drawing/2014/main" xmlns="" id="{AE8C3CD8-2747-43B5-86A0-B18F6212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2684931"/>
              <a:ext cx="5240669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modifyForm</a:t>
              </a: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xmlns="" id="{2BD1564B-9C51-4FA2-B2E2-25C4C13B7EAE}"/>
                </a:ext>
              </a:extLst>
            </p:cNvPr>
            <p:cNvGrpSpPr/>
            <p:nvPr/>
          </p:nvGrpSpPr>
          <p:grpSpPr>
            <a:xfrm>
              <a:off x="13690299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205" name="직선 화살표 연결선 204">
                <a:extLst>
                  <a:ext uri="{FF2B5EF4-FFF2-40B4-BE49-F238E27FC236}">
                    <a16:creationId xmlns:a16="http://schemas.microsoft.com/office/drawing/2014/main" xmlns="" id="{05CD397D-6F1E-4F9B-9570-31F04FB4FF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화살표 연결선 205">
                <a:extLst>
                  <a:ext uri="{FF2B5EF4-FFF2-40B4-BE49-F238E27FC236}">
                    <a16:creationId xmlns:a16="http://schemas.microsoft.com/office/drawing/2014/main" xmlns="" id="{E50CB821-5986-4B39-82B8-1892A949A8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xmlns="" id="{FA7AD03B-BA91-47E8-BBC4-94E573BD027E}"/>
                </a:ext>
              </a:extLst>
            </p:cNvPr>
            <p:cNvSpPr txBox="1"/>
            <p:nvPr/>
          </p:nvSpPr>
          <p:spPr bwMode="auto">
            <a:xfrm>
              <a:off x="19685579" y="278675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selectUser</a:t>
              </a:r>
              <a:r>
                <a:rPr lang="en-US" altLang="ko-KR" b="1" dirty="0">
                  <a:latin typeface="+mn-ea"/>
                  <a:ea typeface="+mn-ea"/>
                </a:rPr>
                <a:t>(no)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xmlns="" id="{B8BAAA3C-CA45-4597-8C53-24EF74DDEAD9}"/>
                </a:ext>
              </a:extLst>
            </p:cNvPr>
            <p:cNvSpPr txBox="1"/>
            <p:nvPr/>
          </p:nvSpPr>
          <p:spPr bwMode="auto">
            <a:xfrm>
              <a:off x="24034007" y="2800693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selectOne</a:t>
              </a:r>
              <a:r>
                <a:rPr lang="en-US" altLang="ko-KR" b="1" dirty="0">
                  <a:latin typeface="+mn-ea"/>
                  <a:ea typeface="+mn-ea"/>
                </a:rPr>
                <a:t>(“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UserByNo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>
                  <a:latin typeface="+mn-ea"/>
                  <a:ea typeface="+mn-ea"/>
                </a:rPr>
                <a:t>no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xmlns="" id="{A11AC612-9670-4AE3-9D48-8699C79E2473}"/>
                </a:ext>
              </a:extLst>
            </p:cNvPr>
            <p:cNvSpPr txBox="1"/>
            <p:nvPr/>
          </p:nvSpPr>
          <p:spPr bwMode="auto">
            <a:xfrm>
              <a:off x="30126648" y="2859409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UserByNo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xmlns="" id="{22344D4C-13E2-485A-9CAA-78129AB2B65C}"/>
                </a:ext>
              </a:extLst>
            </p:cNvPr>
            <p:cNvGrpSpPr/>
            <p:nvPr/>
          </p:nvGrpSpPr>
          <p:grpSpPr>
            <a:xfrm>
              <a:off x="28166220" y="2934935"/>
              <a:ext cx="1866991" cy="293806"/>
              <a:chOff x="13110406" y="11867683"/>
              <a:chExt cx="2089978" cy="170997"/>
            </a:xfrm>
          </p:grpSpPr>
          <p:cxnSp>
            <p:nvCxnSpPr>
              <p:cNvPr id="203" name="직선 화살표 연결선 202">
                <a:extLst>
                  <a:ext uri="{FF2B5EF4-FFF2-40B4-BE49-F238E27FC236}">
                    <a16:creationId xmlns:a16="http://schemas.microsoft.com/office/drawing/2014/main" xmlns="" id="{919D044D-F31E-4586-82DA-8EE3E8E23B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화살표 연결선 203">
                <a:extLst>
                  <a:ext uri="{FF2B5EF4-FFF2-40B4-BE49-F238E27FC236}">
                    <a16:creationId xmlns:a16="http://schemas.microsoft.com/office/drawing/2014/main" xmlns="" id="{549308C3-6419-4B75-B8B3-598F812A52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xmlns="" id="{B56938A6-1CD7-4E52-9162-36D20EC81219}"/>
                </a:ext>
              </a:extLst>
            </p:cNvPr>
            <p:cNvGrpSpPr/>
            <p:nvPr/>
          </p:nvGrpSpPr>
          <p:grpSpPr>
            <a:xfrm>
              <a:off x="22038460" y="2882676"/>
              <a:ext cx="1914949" cy="231371"/>
              <a:chOff x="11757511" y="11859420"/>
              <a:chExt cx="2733276" cy="179260"/>
            </a:xfrm>
          </p:grpSpPr>
          <p:cxnSp>
            <p:nvCxnSpPr>
              <p:cNvPr id="201" name="직선 화살표 연결선 200">
                <a:extLst>
                  <a:ext uri="{FF2B5EF4-FFF2-40B4-BE49-F238E27FC236}">
                    <a16:creationId xmlns:a16="http://schemas.microsoft.com/office/drawing/2014/main" xmlns="" id="{412BB3CB-640E-435E-A337-AFE70822BA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xmlns="" id="{B4038263-010B-4D8A-90DA-91B9AD6FBE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D98412FB-A683-491C-9833-365D99AF06F6}"/>
                </a:ext>
              </a:extLst>
            </p:cNvPr>
            <p:cNvSpPr/>
            <p:nvPr/>
          </p:nvSpPr>
          <p:spPr>
            <a:xfrm>
              <a:off x="828867" y="306952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xmlns="" id="{B91EC23E-ACB4-4E23-A669-3969C6B3335B}"/>
                </a:ext>
              </a:extLst>
            </p:cNvPr>
            <p:cNvSpPr txBox="1"/>
            <p:nvPr/>
          </p:nvSpPr>
          <p:spPr bwMode="auto">
            <a:xfrm>
              <a:off x="13600209" y="2447629"/>
              <a:ext cx="13188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no=24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792ACAF0-3636-405A-8793-68B72E51E5CA}"/>
                </a:ext>
              </a:extLst>
            </p:cNvPr>
            <p:cNvSpPr txBox="1"/>
            <p:nvPr/>
          </p:nvSpPr>
          <p:spPr bwMode="auto">
            <a:xfrm>
              <a:off x="29376883" y="2476010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int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xmlns="" id="{0D524AA1-3F75-43ED-81E6-BF93BD18D3F8}"/>
                </a:ext>
              </a:extLst>
            </p:cNvPr>
            <p:cNvSpPr txBox="1"/>
            <p:nvPr/>
          </p:nvSpPr>
          <p:spPr bwMode="auto">
            <a:xfrm>
              <a:off x="722835" y="2107852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■회원정보 </a:t>
              </a:r>
              <a:r>
                <a:rPr lang="ko-KR" altLang="en-US" b="1" dirty="0" err="1">
                  <a:latin typeface="+mn-ea"/>
                </a:rPr>
                <a:t>수정폼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xmlns="" id="{E0808023-7204-4EE6-BC4C-9CC2737568F0}"/>
                </a:ext>
              </a:extLst>
            </p:cNvPr>
            <p:cNvCxnSpPr/>
            <p:nvPr/>
          </p:nvCxnSpPr>
          <p:spPr>
            <a:xfrm flipV="1">
              <a:off x="2377437" y="3101533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xmlns="" id="{CA09B999-45B7-409F-BE9C-8C07D5E3F850}"/>
                </a:ext>
              </a:extLst>
            </p:cNvPr>
            <p:cNvSpPr txBox="1"/>
            <p:nvPr/>
          </p:nvSpPr>
          <p:spPr bwMode="auto">
            <a:xfrm>
              <a:off x="29428142" y="3297551"/>
              <a:ext cx="32301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resultType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xmlns="" id="{27FBF175-0E92-4A23-92F6-941268F6E0CA}"/>
                </a:ext>
              </a:extLst>
            </p:cNvPr>
            <p:cNvSpPr txBox="1"/>
            <p:nvPr/>
          </p:nvSpPr>
          <p:spPr bwMode="auto">
            <a:xfrm>
              <a:off x="22457167" y="3148230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xmlns="" id="{23CEDED4-CF23-4386-A7A8-D2306E8D0DC8}"/>
                </a:ext>
              </a:extLst>
            </p:cNvPr>
            <p:cNvSpPr txBox="1"/>
            <p:nvPr/>
          </p:nvSpPr>
          <p:spPr bwMode="auto">
            <a:xfrm>
              <a:off x="13629494" y="3191189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xmlns="" id="{44F1E455-3041-4839-9FB4-B292B1532B86}"/>
                </a:ext>
              </a:extLst>
            </p:cNvPr>
            <p:cNvSpPr txBox="1"/>
            <p:nvPr/>
          </p:nvSpPr>
          <p:spPr bwMode="auto">
            <a:xfrm>
              <a:off x="22423017" y="2447629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no=24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xmlns="" id="{88E69C23-6592-4229-B457-8E5E86A12737}"/>
                </a:ext>
              </a:extLst>
            </p:cNvPr>
            <p:cNvSpPr/>
            <p:nvPr/>
          </p:nvSpPr>
          <p:spPr>
            <a:xfrm>
              <a:off x="811837" y="4187227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회원정보 수정 폼</a:t>
              </a:r>
            </a:p>
          </p:txBody>
        </p: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xmlns="" id="{35B1D758-E09F-4C00-809D-F948B74D0F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655092" y="3191189"/>
              <a:ext cx="1461158" cy="49935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xmlns="" id="{4B4A996B-CBBE-48FB-B53C-6E524B57F6CF}"/>
                </a:ext>
              </a:extLst>
            </p:cNvPr>
            <p:cNvCxnSpPr>
              <a:cxnSpLocks/>
              <a:stCxn id="193" idx="1"/>
              <a:endCxn id="190" idx="3"/>
            </p:cNvCxnSpPr>
            <p:nvPr/>
          </p:nvCxnSpPr>
          <p:spPr bwMode="auto">
            <a:xfrm flipH="1">
              <a:off x="3775264" y="3628648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xmlns="" id="{30BFE079-32C9-46BD-BBC6-0A21E3A3BDDF}"/>
                </a:ext>
              </a:extLst>
            </p:cNvPr>
            <p:cNvSpPr txBox="1"/>
            <p:nvPr/>
          </p:nvSpPr>
          <p:spPr bwMode="auto">
            <a:xfrm>
              <a:off x="7803593" y="3443982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</a:rPr>
                <a:t>modify</a:t>
              </a:r>
              <a:r>
                <a:rPr lang="en-US" altLang="ko-KR" b="1" dirty="0" err="1">
                  <a:latin typeface="+mn-ea"/>
                  <a:ea typeface="+mn-ea"/>
                </a:rPr>
                <a:t>Form.jsp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xmlns="" id="{AFC79312-4463-493B-8E9F-BC18DFD0DE08}"/>
                </a:ext>
              </a:extLst>
            </p:cNvPr>
            <p:cNvSpPr txBox="1"/>
            <p:nvPr/>
          </p:nvSpPr>
          <p:spPr bwMode="auto">
            <a:xfrm>
              <a:off x="10066248" y="3475386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xmlns="" id="{1172CD5C-638B-4518-B1B2-0934FEAFD57B}"/>
                </a:ext>
              </a:extLst>
            </p:cNvPr>
            <p:cNvSpPr txBox="1"/>
            <p:nvPr/>
          </p:nvSpPr>
          <p:spPr bwMode="auto">
            <a:xfrm>
              <a:off x="11410529" y="3228741"/>
              <a:ext cx="192445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</a:rPr>
                <a:t>no=24 </a:t>
              </a: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session</a:t>
              </a:r>
              <a:endParaRPr lang="ko-KR" altLang="en-US" sz="1200" b="1" dirty="0">
                <a:solidFill>
                  <a:schemeClr val="accent6"/>
                </a:solidFill>
                <a:latin typeface="+mn-ea"/>
                <a:ea typeface="+mn-ea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xmlns="" id="{83995981-8DC3-42D6-B32B-3C3DE540BC13}"/>
                </a:ext>
              </a:extLst>
            </p:cNvPr>
            <p:cNvSpPr txBox="1"/>
            <p:nvPr/>
          </p:nvSpPr>
          <p:spPr bwMode="auto">
            <a:xfrm>
              <a:off x="15977386" y="280069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modifyForm</a:t>
              </a:r>
              <a:r>
                <a:rPr lang="en-US" altLang="ko-KR" b="1" dirty="0">
                  <a:latin typeface="+mn-ea"/>
                  <a:ea typeface="+mn-ea"/>
                </a:rPr>
                <a:t>(no)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xmlns="" id="{EE15F66C-D75C-4762-A622-04F9BF0AB024}"/>
                </a:ext>
              </a:extLst>
            </p:cNvPr>
            <p:cNvGrpSpPr/>
            <p:nvPr/>
          </p:nvGrpSpPr>
          <p:grpSpPr>
            <a:xfrm>
              <a:off x="17959690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199" name="직선 화살표 연결선 198">
                <a:extLst>
                  <a:ext uri="{FF2B5EF4-FFF2-40B4-BE49-F238E27FC236}">
                    <a16:creationId xmlns:a16="http://schemas.microsoft.com/office/drawing/2014/main" xmlns="" id="{1DF40771-2FEF-49DC-9141-21064CAF80B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xmlns="" id="{463AB2FD-ED19-4D99-B82B-00F1074F4A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xmlns="" id="{5F0855BE-A766-452C-A44E-EEA25699E203}"/>
                </a:ext>
              </a:extLst>
            </p:cNvPr>
            <p:cNvSpPr txBox="1"/>
            <p:nvPr/>
          </p:nvSpPr>
          <p:spPr bwMode="auto">
            <a:xfrm>
              <a:off x="17869600" y="2447629"/>
              <a:ext cx="13188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no=24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B044CB27-E17F-485D-B0BD-55D9C8BF37D7}"/>
              </a:ext>
            </a:extLst>
          </p:cNvPr>
          <p:cNvGrpSpPr/>
          <p:nvPr/>
        </p:nvGrpSpPr>
        <p:grpSpPr>
          <a:xfrm>
            <a:off x="722835" y="7950514"/>
            <a:ext cx="33121253" cy="5463433"/>
            <a:chOff x="722835" y="7950514"/>
            <a:chExt cx="33121253" cy="5463433"/>
          </a:xfrm>
        </p:grpSpPr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xmlns="" id="{96102AD3-EC1D-48AB-9F0E-F3ABD4BE50DA}"/>
                </a:ext>
              </a:extLst>
            </p:cNvPr>
            <p:cNvCxnSpPr>
              <a:cxnSpLocks/>
              <a:stCxn id="134" idx="3"/>
            </p:cNvCxnSpPr>
            <p:nvPr/>
          </p:nvCxnSpPr>
          <p:spPr bwMode="auto">
            <a:xfrm>
              <a:off x="8930110" y="10030362"/>
              <a:ext cx="220045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8A9FD5AE-EEEE-4CFB-ACAB-07A0D22F38C9}"/>
                </a:ext>
              </a:extLst>
            </p:cNvPr>
            <p:cNvSpPr txBox="1"/>
            <p:nvPr/>
          </p:nvSpPr>
          <p:spPr bwMode="auto">
            <a:xfrm>
              <a:off x="11116250" y="9851050"/>
              <a:ext cx="2941561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/modify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</a:rPr>
                <a:t>modify</a:t>
              </a:r>
              <a:r>
                <a:rPr lang="en-US" altLang="ko-KR" b="1" dirty="0">
                  <a:latin typeface="+mn-ea"/>
                  <a:ea typeface="+mn-ea"/>
                </a:rPr>
                <a:t>(){</a:t>
              </a: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}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34" name="직사각형 7">
              <a:extLst>
                <a:ext uri="{FF2B5EF4-FFF2-40B4-BE49-F238E27FC236}">
                  <a16:creationId xmlns:a16="http://schemas.microsoft.com/office/drawing/2014/main" xmlns="" id="{3FAAF735-2259-4F9D-9C9D-2EF216B8E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9851050"/>
              <a:ext cx="8089739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modify?</a:t>
              </a: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xmlns="" id="{5C573418-3407-4B94-9F84-957B0D96BFD9}"/>
                </a:ext>
              </a:extLst>
            </p:cNvPr>
            <p:cNvGrpSpPr/>
            <p:nvPr/>
          </p:nvGrpSpPr>
          <p:grpSpPr>
            <a:xfrm>
              <a:off x="17869600" y="10055144"/>
              <a:ext cx="2810205" cy="386735"/>
              <a:chOff x="11757511" y="11859420"/>
              <a:chExt cx="2733276" cy="179260"/>
            </a:xfrm>
          </p:grpSpPr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xmlns="" id="{619F9E70-7461-4BB3-8B91-1CE52DD474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xmlns="" id="{70A19578-6982-417E-A29A-3037CE773D4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0AA76609-C287-4DD1-8B13-9163BC6EE5A6}"/>
                </a:ext>
              </a:extLst>
            </p:cNvPr>
            <p:cNvSpPr txBox="1"/>
            <p:nvPr/>
          </p:nvSpPr>
          <p:spPr bwMode="auto">
            <a:xfrm>
              <a:off x="20698146" y="9952872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update(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9EE933FD-DD16-44A1-8BE8-0B674EB0DB30}"/>
                </a:ext>
              </a:extLst>
            </p:cNvPr>
            <p:cNvSpPr txBox="1"/>
            <p:nvPr/>
          </p:nvSpPr>
          <p:spPr bwMode="auto">
            <a:xfrm>
              <a:off x="25046574" y="9966812"/>
              <a:ext cx="4666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update(“</a:t>
              </a:r>
              <a:r>
                <a:rPr lang="en-US" altLang="ko-KR" b="1" dirty="0" err="1">
                  <a:latin typeface="+mn-ea"/>
                  <a:ea typeface="+mn-ea"/>
                </a:rPr>
                <a:t>user.update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DFE5D8A0-6FB7-4778-BE99-1675D96AC957}"/>
                </a:ext>
              </a:extLst>
            </p:cNvPr>
            <p:cNvSpPr txBox="1"/>
            <p:nvPr/>
          </p:nvSpPr>
          <p:spPr bwMode="auto">
            <a:xfrm>
              <a:off x="30832570" y="10025528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user.update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xmlns="" id="{9DB7FBF5-4968-4CC5-9765-084AB669DDA4}"/>
                </a:ext>
              </a:extLst>
            </p:cNvPr>
            <p:cNvGrpSpPr/>
            <p:nvPr/>
          </p:nvGrpSpPr>
          <p:grpSpPr>
            <a:xfrm>
              <a:off x="28872142" y="10101054"/>
              <a:ext cx="1866991" cy="293806"/>
              <a:chOff x="13110406" y="11867683"/>
              <a:chExt cx="2089978" cy="170997"/>
            </a:xfrm>
          </p:grpSpPr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xmlns="" id="{39BE1985-46CA-4422-9701-ABEE2C822D7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xmlns="" id="{09494063-90D9-4487-A3EB-1728E9CA0D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xmlns="" id="{89B7EAE6-2E54-462C-9456-0460D64F9B65}"/>
                </a:ext>
              </a:extLst>
            </p:cNvPr>
            <p:cNvGrpSpPr/>
            <p:nvPr/>
          </p:nvGrpSpPr>
          <p:grpSpPr>
            <a:xfrm>
              <a:off x="23051027" y="10048795"/>
              <a:ext cx="1914949" cy="231371"/>
              <a:chOff x="11757511" y="11859420"/>
              <a:chExt cx="2733276" cy="179260"/>
            </a:xfrm>
          </p:grpSpPr>
          <p:cxnSp>
            <p:nvCxnSpPr>
              <p:cNvPr id="145" name="직선 화살표 연결선 144">
                <a:extLst>
                  <a:ext uri="{FF2B5EF4-FFF2-40B4-BE49-F238E27FC236}">
                    <a16:creationId xmlns:a16="http://schemas.microsoft.com/office/drawing/2014/main" xmlns="" id="{145ABD4A-299C-4854-A2B1-FFD2DEF3FA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xmlns="" id="{A96F9FAA-F030-46CE-800C-8442F5F3FA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xmlns="" id="{88779852-3A55-4396-8647-BEFCF8791AB9}"/>
                </a:ext>
              </a:extLst>
            </p:cNvPr>
            <p:cNvSpPr/>
            <p:nvPr/>
          </p:nvSpPr>
          <p:spPr>
            <a:xfrm>
              <a:off x="828867" y="10235648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AA4279C2-5B00-4E00-8874-A31189B01065}"/>
                </a:ext>
              </a:extLst>
            </p:cNvPr>
            <p:cNvSpPr txBox="1"/>
            <p:nvPr/>
          </p:nvSpPr>
          <p:spPr bwMode="auto">
            <a:xfrm>
              <a:off x="11349163" y="10466631"/>
              <a:ext cx="192445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</a:rPr>
                <a:t>no=24 </a:t>
              </a: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session</a:t>
              </a:r>
              <a:endParaRPr lang="ko-KR" altLang="en-US" sz="1200" b="1" dirty="0">
                <a:solidFill>
                  <a:schemeClr val="accent6"/>
                </a:solidFill>
                <a:latin typeface="+mn-ea"/>
                <a:ea typeface="+mn-ea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C734F684-B566-44E6-8396-E072E231BB9F}"/>
                </a:ext>
              </a:extLst>
            </p:cNvPr>
            <p:cNvSpPr txBox="1"/>
            <p:nvPr/>
          </p:nvSpPr>
          <p:spPr bwMode="auto">
            <a:xfrm>
              <a:off x="30082805" y="9642129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xmlns="" id="{A185569D-33C5-454B-8429-7DCFD75A775D}"/>
                </a:ext>
              </a:extLst>
            </p:cNvPr>
            <p:cNvSpPr txBox="1"/>
            <p:nvPr/>
          </p:nvSpPr>
          <p:spPr bwMode="auto">
            <a:xfrm>
              <a:off x="722835" y="9273971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■회원정보 수정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xmlns="" id="{1B7D72DC-DDEA-4E23-B626-5C9FD07C0469}"/>
                </a:ext>
              </a:extLst>
            </p:cNvPr>
            <p:cNvCxnSpPr/>
            <p:nvPr/>
          </p:nvCxnSpPr>
          <p:spPr>
            <a:xfrm flipV="1">
              <a:off x="2377437" y="10267652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xmlns="" id="{CEF760D4-0009-4779-9C93-55EC6914A8B5}"/>
                </a:ext>
              </a:extLst>
            </p:cNvPr>
            <p:cNvSpPr txBox="1"/>
            <p:nvPr/>
          </p:nvSpPr>
          <p:spPr bwMode="auto">
            <a:xfrm>
              <a:off x="10508988" y="8072027"/>
              <a:ext cx="324868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 =   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1766E03B-2D8F-48E0-AAC1-F5B078413BCF}"/>
                </a:ext>
              </a:extLst>
            </p:cNvPr>
            <p:cNvSpPr txBox="1"/>
            <p:nvPr/>
          </p:nvSpPr>
          <p:spPr bwMode="auto">
            <a:xfrm>
              <a:off x="23477574" y="10346563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*</a:t>
              </a:r>
              <a:r>
                <a:rPr lang="ko-KR" altLang="en-US" sz="1600" b="1" dirty="0" err="1">
                  <a:latin typeface="+mn-ea"/>
                  <a:ea typeface="+mn-ea"/>
                </a:rPr>
                <a:t>성공갯수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1B72A5C6-5EBB-405B-B761-CEA3CF1BEDD0}"/>
                </a:ext>
              </a:extLst>
            </p:cNvPr>
            <p:cNvSpPr txBox="1"/>
            <p:nvPr/>
          </p:nvSpPr>
          <p:spPr bwMode="auto">
            <a:xfrm>
              <a:off x="19717600" y="10382516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xmlns="" id="{C286A11C-1B6D-4AAA-96A6-779995796415}"/>
                </a:ext>
              </a:extLst>
            </p:cNvPr>
            <p:cNvSpPr txBox="1"/>
            <p:nvPr/>
          </p:nvSpPr>
          <p:spPr bwMode="auto">
            <a:xfrm>
              <a:off x="19265183" y="8011744"/>
              <a:ext cx="324868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 =  24 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  <a:sym typeface="Wingdings" panose="05000000000000000000" pitchFamily="2" charset="2"/>
                </a:rPr>
                <a:t>&lt;-- session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</a:rPr>
                <a:t> 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CF8772B7-124F-4DC6-A9A0-743B268E7C19}"/>
                </a:ext>
              </a:extLst>
            </p:cNvPr>
            <p:cNvSpPr txBox="1"/>
            <p:nvPr/>
          </p:nvSpPr>
          <p:spPr bwMode="auto">
            <a:xfrm>
              <a:off x="11330132" y="11016302"/>
              <a:ext cx="35158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세션에 이름변경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FDF32CE3-4C8B-4513-A3F7-FD358D5460FF}"/>
                </a:ext>
              </a:extLst>
            </p:cNvPr>
            <p:cNvSpPr txBox="1"/>
            <p:nvPr/>
          </p:nvSpPr>
          <p:spPr bwMode="auto">
            <a:xfrm>
              <a:off x="1070671" y="11369752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D102803A-CFF0-43D1-9919-FAA201905AC1}"/>
                </a:ext>
              </a:extLst>
            </p:cNvPr>
            <p:cNvSpPr/>
            <p:nvPr/>
          </p:nvSpPr>
          <p:spPr>
            <a:xfrm>
              <a:off x="792371" y="11735799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xmlns="" id="{FD327430-4765-4FFC-9B9B-0B0E261D8DD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75264" y="11385525"/>
              <a:ext cx="7326794" cy="70998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A85D1DF6-EA9C-452E-9C87-6D0EF684DBB6}"/>
                </a:ext>
              </a:extLst>
            </p:cNvPr>
            <p:cNvSpPr txBox="1"/>
            <p:nvPr/>
          </p:nvSpPr>
          <p:spPr bwMode="auto">
            <a:xfrm>
              <a:off x="8361161" y="11069347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xmlns="" id="{448F3EB5-3773-4CEF-9D12-F88BEAA670D3}"/>
                </a:ext>
              </a:extLst>
            </p:cNvPr>
            <p:cNvSpPr txBox="1"/>
            <p:nvPr/>
          </p:nvSpPr>
          <p:spPr bwMode="auto">
            <a:xfrm>
              <a:off x="1070671" y="12416000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xmlns="" id="{6E28CD30-ECB2-404A-8647-0682FD551C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66819" y="12581461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직사각형 7">
              <a:extLst>
                <a:ext uri="{FF2B5EF4-FFF2-40B4-BE49-F238E27FC236}">
                  <a16:creationId xmlns:a16="http://schemas.microsoft.com/office/drawing/2014/main" xmlns="" id="{B36DBADF-D1B4-4EA9-8FFD-54CCAA664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293" y="13055323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xmlns="" id="{C0031177-143A-4375-976D-08944BFE74A1}"/>
                </a:ext>
              </a:extLst>
            </p:cNvPr>
            <p:cNvSpPr txBox="1"/>
            <p:nvPr/>
          </p:nvSpPr>
          <p:spPr bwMode="auto">
            <a:xfrm>
              <a:off x="4828379" y="9887909"/>
              <a:ext cx="43213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password=1234&amp;name=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&amp;gender=male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xmlns="" id="{FEDF1DD0-BA47-49C7-9396-AFAAC66115C3}"/>
                </a:ext>
              </a:extLst>
            </p:cNvPr>
            <p:cNvSpPr txBox="1"/>
            <p:nvPr/>
          </p:nvSpPr>
          <p:spPr bwMode="auto">
            <a:xfrm>
              <a:off x="13513989" y="7950514"/>
              <a:ext cx="324868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 =  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</a:rPr>
                <a:t>24 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  <a:sym typeface="Wingdings" panose="05000000000000000000" pitchFamily="2" charset="2"/>
                </a:rPr>
                <a:t>&lt;-- session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</a:rPr>
                <a:t> 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xmlns="" id="{2085211D-B367-41AA-A6C2-9C9ACB36FD7B}"/>
                </a:ext>
              </a:extLst>
            </p:cNvPr>
            <p:cNvGrpSpPr/>
            <p:nvPr/>
          </p:nvGrpSpPr>
          <p:grpSpPr>
            <a:xfrm>
              <a:off x="13114094" y="10055144"/>
              <a:ext cx="2863293" cy="1104858"/>
              <a:chOff x="11757511" y="11859420"/>
              <a:chExt cx="3296670" cy="179260"/>
            </a:xfrm>
          </p:grpSpPr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xmlns="" id="{1A977775-464E-4854-BA89-486598FE38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화살표 연결선 210">
                <a:extLst>
                  <a:ext uri="{FF2B5EF4-FFF2-40B4-BE49-F238E27FC236}">
                    <a16:creationId xmlns:a16="http://schemas.microsoft.com/office/drawing/2014/main" xmlns="" id="{A433F995-ADCC-472F-8A45-07437FEDD5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1906702"/>
                <a:ext cx="3296670" cy="13197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xmlns="" id="{C55D2296-7F50-490D-BA15-4A979AB35F9A}"/>
                </a:ext>
              </a:extLst>
            </p:cNvPr>
            <p:cNvSpPr txBox="1"/>
            <p:nvPr/>
          </p:nvSpPr>
          <p:spPr bwMode="auto">
            <a:xfrm>
              <a:off x="15897958" y="9952872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modify(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xmlns="" id="{95FDE5B5-1C37-46D1-925D-A885020734BC}"/>
                </a:ext>
              </a:extLst>
            </p:cNvPr>
            <p:cNvSpPr txBox="1"/>
            <p:nvPr/>
          </p:nvSpPr>
          <p:spPr bwMode="auto">
            <a:xfrm>
              <a:off x="13897841" y="11254013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1151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xmlns="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xmlns="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xmlns="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xmlns="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xmlns="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xmlns="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xmlns="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xmlns="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93751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guestbook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D524AA1-3F75-43ED-81E6-BF93BD18D3F8}"/>
              </a:ext>
            </a:extLst>
          </p:cNvPr>
          <p:cNvSpPr txBox="1"/>
          <p:nvPr/>
        </p:nvSpPr>
        <p:spPr bwMode="auto">
          <a:xfrm>
            <a:off x="722835" y="3029630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■방명록 리스트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xmlns="" id="{AE8C3CD8-2747-43B5-86A0-B18F6212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71" y="3606709"/>
            <a:ext cx="4772153" cy="387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  <a:hlinkClick r:id="rId3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  <a:hlinkClick r:id="rId3"/>
              </a:rPr>
              <a:t>localhost:8088/mysite5/guestbook/</a:t>
            </a:r>
            <a:r>
              <a:rPr lang="en-US" altLang="ko-KR" sz="1600" dirty="0" smtClean="0">
                <a:latin typeface="+mn-ea"/>
                <a:ea typeface="+mn-ea"/>
              </a:rPr>
              <a:t>addList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98412FB-A683-491C-9833-365D99AF06F6}"/>
              </a:ext>
            </a:extLst>
          </p:cNvPr>
          <p:cNvSpPr/>
          <p:nvPr/>
        </p:nvSpPr>
        <p:spPr>
          <a:xfrm>
            <a:off x="828867" y="3991307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E0808023-7204-4EE6-BC4C-9CC2737568F0}"/>
              </a:ext>
            </a:extLst>
          </p:cNvPr>
          <p:cNvCxnSpPr/>
          <p:nvPr/>
        </p:nvCxnSpPr>
        <p:spPr>
          <a:xfrm flipV="1">
            <a:off x="2377437" y="4023311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5FB7E916-2B0A-4946-84A7-5E04D96AB08D}"/>
              </a:ext>
            </a:extLst>
          </p:cNvPr>
          <p:cNvCxnSpPr>
            <a:cxnSpLocks/>
          </p:cNvCxnSpPr>
          <p:nvPr/>
        </p:nvCxnSpPr>
        <p:spPr bwMode="auto">
          <a:xfrm flipV="1">
            <a:off x="5675586" y="3704902"/>
            <a:ext cx="5783032" cy="1574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9A34D4F-7A6C-46E6-BFF1-0E84A95A5FCA}"/>
              </a:ext>
            </a:extLst>
          </p:cNvPr>
          <p:cNvSpPr txBox="1"/>
          <p:nvPr/>
        </p:nvSpPr>
        <p:spPr bwMode="auto">
          <a:xfrm>
            <a:off x="11557128" y="3383695"/>
            <a:ext cx="2666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/</a:t>
            </a:r>
            <a:r>
              <a:rPr lang="en-US" altLang="ko-KR" b="1" dirty="0" smtClean="0">
                <a:latin typeface="+mn-ea"/>
              </a:rPr>
              <a:t>guestbook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  <a:ea typeface="+mn-ea"/>
              </a:rPr>
              <a:t>addList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addList</a:t>
            </a:r>
            <a:r>
              <a:rPr lang="en-US" altLang="ko-KR" b="1" dirty="0" smtClean="0">
                <a:latin typeface="+mn-ea"/>
                <a:ea typeface="+mn-ea"/>
              </a:rPr>
              <a:t>(Model </a:t>
            </a:r>
            <a:r>
              <a:rPr lang="en-US" altLang="ko-KR" b="1" dirty="0" err="1" smtClean="0">
                <a:latin typeface="+mn-ea"/>
                <a:ea typeface="+mn-ea"/>
              </a:rPr>
              <a:t>model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 flipV="1">
            <a:off x="14147800" y="3591818"/>
            <a:ext cx="1829594" cy="2768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3995981-8DC3-42D6-B32B-3C3DE540BC13}"/>
              </a:ext>
            </a:extLst>
          </p:cNvPr>
          <p:cNvSpPr txBox="1"/>
          <p:nvPr/>
        </p:nvSpPr>
        <p:spPr bwMode="auto">
          <a:xfrm>
            <a:off x="16245408" y="3422917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addList</a:t>
            </a:r>
            <a:r>
              <a:rPr lang="en-US" altLang="ko-KR" b="1" dirty="0" smtClean="0">
                <a:latin typeface="+mn-ea"/>
                <a:ea typeface="+mn-ea"/>
              </a:rPr>
              <a:t>()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1DF40771-2FEF-49DC-9141-21064CAF80BD}"/>
              </a:ext>
            </a:extLst>
          </p:cNvPr>
          <p:cNvCxnSpPr>
            <a:cxnSpLocks/>
          </p:cNvCxnSpPr>
          <p:nvPr/>
        </p:nvCxnSpPr>
        <p:spPr bwMode="auto">
          <a:xfrm flipV="1">
            <a:off x="17625848" y="3605846"/>
            <a:ext cx="1995149" cy="445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A7AD03B-BA91-47E8-BBC4-94E573BD027E}"/>
              </a:ext>
            </a:extLst>
          </p:cNvPr>
          <p:cNvSpPr txBox="1"/>
          <p:nvPr/>
        </p:nvSpPr>
        <p:spPr bwMode="auto">
          <a:xfrm>
            <a:off x="19859005" y="3424743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getGuestList</a:t>
            </a:r>
            <a:r>
              <a:rPr lang="en-US" altLang="ko-KR" b="1" dirty="0" smtClean="0">
                <a:latin typeface="+mn-ea"/>
              </a:rPr>
              <a:t>()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1DF40771-2FEF-49DC-9141-21064CAF80BD}"/>
              </a:ext>
            </a:extLst>
          </p:cNvPr>
          <p:cNvCxnSpPr>
            <a:cxnSpLocks/>
          </p:cNvCxnSpPr>
          <p:nvPr/>
        </p:nvCxnSpPr>
        <p:spPr bwMode="auto">
          <a:xfrm flipV="1">
            <a:off x="21677586" y="3594538"/>
            <a:ext cx="1592317" cy="1576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8BAAA3C-CA45-4597-8C53-24EF74DDEAD9}"/>
              </a:ext>
            </a:extLst>
          </p:cNvPr>
          <p:cNvSpPr txBox="1"/>
          <p:nvPr/>
        </p:nvSpPr>
        <p:spPr bwMode="auto">
          <a:xfrm>
            <a:off x="23403368" y="3391385"/>
            <a:ext cx="3918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selectList</a:t>
            </a:r>
            <a:r>
              <a:rPr lang="en-US" altLang="ko-KR" b="1" dirty="0" smtClean="0">
                <a:latin typeface="+mn-ea"/>
                <a:ea typeface="+mn-ea"/>
              </a:rPr>
              <a:t>(“</a:t>
            </a:r>
            <a:r>
              <a:rPr lang="en-US" altLang="ko-KR" b="1" dirty="0" err="1" smtClean="0">
                <a:latin typeface="+mn-ea"/>
                <a:ea typeface="+mn-ea"/>
              </a:rPr>
              <a:t>guestbook.selectList</a:t>
            </a:r>
            <a:r>
              <a:rPr lang="en-US" altLang="ko-KR" b="1" dirty="0" smtClean="0">
                <a:latin typeface="+mn-ea"/>
                <a:ea typeface="+mn-ea"/>
              </a:rPr>
              <a:t>”)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11AC612-9670-4AE3-9D48-8699C79E2473}"/>
              </a:ext>
            </a:extLst>
          </p:cNvPr>
          <p:cNvSpPr txBox="1"/>
          <p:nvPr/>
        </p:nvSpPr>
        <p:spPr bwMode="auto">
          <a:xfrm>
            <a:off x="29072548" y="3514487"/>
            <a:ext cx="2944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id=</a:t>
            </a:r>
            <a:r>
              <a:rPr lang="en-US" altLang="ko-KR" b="1" dirty="0" err="1" smtClean="0">
                <a:latin typeface="+mn-ea"/>
                <a:ea typeface="+mn-ea"/>
              </a:rPr>
              <a:t>guestbook.selectList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919D044D-F31E-4586-82DA-8EE3E8E23BE8}"/>
              </a:ext>
            </a:extLst>
          </p:cNvPr>
          <p:cNvCxnSpPr>
            <a:cxnSpLocks/>
          </p:cNvCxnSpPr>
          <p:nvPr/>
        </p:nvCxnSpPr>
        <p:spPr bwMode="auto">
          <a:xfrm>
            <a:off x="27113372" y="3590013"/>
            <a:ext cx="1865739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27112120" y="3883819"/>
            <a:ext cx="1866991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A09B999-45B7-409F-BE9C-8C07D5E3F850}"/>
              </a:ext>
            </a:extLst>
          </p:cNvPr>
          <p:cNvSpPr txBox="1"/>
          <p:nvPr/>
        </p:nvSpPr>
        <p:spPr bwMode="auto">
          <a:xfrm>
            <a:off x="28996342" y="3952629"/>
            <a:ext cx="41125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resultType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com.javaex.vo.GuestbookVo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651121" y="3873500"/>
            <a:ext cx="1539079" cy="1031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21504667" y="4031908"/>
            <a:ext cx="2231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List&lt;</a:t>
            </a:r>
            <a:r>
              <a:rPr lang="en-US" altLang="ko-KR" sz="1600" b="1" dirty="0" err="1" smtClean="0">
                <a:latin typeface="+mn-ea"/>
              </a:rPr>
              <a:t>GuestbookVo</a:t>
            </a:r>
            <a:r>
              <a:rPr lang="en-US" altLang="ko-KR" sz="1600" b="1" dirty="0" smtClean="0">
                <a:latin typeface="+mn-ea"/>
              </a:rPr>
              <a:t>&gt;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676022" y="3883819"/>
            <a:ext cx="1932778" cy="1508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7529567" y="4031908"/>
            <a:ext cx="2231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List&lt;</a:t>
            </a:r>
            <a:r>
              <a:rPr lang="en-US" altLang="ko-KR" sz="1600" b="1" dirty="0" err="1" smtClean="0">
                <a:latin typeface="+mn-ea"/>
              </a:rPr>
              <a:t>GuestbookVo</a:t>
            </a:r>
            <a:r>
              <a:rPr lang="en-US" altLang="ko-KR" sz="1600" b="1" dirty="0" smtClean="0">
                <a:latin typeface="+mn-ea"/>
              </a:rPr>
              <a:t>&gt;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14173200" y="3886200"/>
            <a:ext cx="1790700" cy="381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3998967" y="4019208"/>
            <a:ext cx="2231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List&lt;</a:t>
            </a:r>
            <a:r>
              <a:rPr lang="en-US" altLang="ko-KR" sz="1600" b="1" dirty="0" err="1" smtClean="0">
                <a:latin typeface="+mn-ea"/>
              </a:rPr>
              <a:t>GuestbookVo</a:t>
            </a:r>
            <a:r>
              <a:rPr lang="en-US" altLang="ko-KR" sz="1600" b="1" dirty="0" smtClean="0">
                <a:latin typeface="+mn-ea"/>
              </a:rPr>
              <a:t>&gt;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0938267" y="4158908"/>
            <a:ext cx="22316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Model.addAttribute</a:t>
            </a:r>
            <a:r>
              <a:rPr lang="en-US" altLang="ko-KR" sz="1600" b="1" dirty="0" smtClean="0">
                <a:latin typeface="+mn-ea"/>
              </a:rPr>
              <a:t>(“</a:t>
            </a:r>
            <a:r>
              <a:rPr lang="en-US" altLang="ko-KR" sz="1600" b="1" dirty="0" err="1" smtClean="0">
                <a:latin typeface="+mn-ea"/>
              </a:rPr>
              <a:t>gList”,guestbookList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1CA9CAED-F72E-4F58-9D48-513E1D6A0F18}"/>
              </a:ext>
            </a:extLst>
          </p:cNvPr>
          <p:cNvCxnSpPr>
            <a:cxnSpLocks/>
          </p:cNvCxnSpPr>
          <p:nvPr/>
        </p:nvCxnSpPr>
        <p:spPr bwMode="auto">
          <a:xfrm flipH="1">
            <a:off x="9712205" y="3999174"/>
            <a:ext cx="1689781" cy="4358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3577D96-0EA0-4508-A4A5-88AFA720A19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10000" y="4165600"/>
            <a:ext cx="3721101" cy="558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D6AF02B-B520-4C3C-99CB-1DB5825BCCCE}"/>
              </a:ext>
            </a:extLst>
          </p:cNvPr>
          <p:cNvSpPr txBox="1"/>
          <p:nvPr/>
        </p:nvSpPr>
        <p:spPr bwMode="auto">
          <a:xfrm>
            <a:off x="7803593" y="3858093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addList</a:t>
            </a:r>
            <a:r>
              <a:rPr lang="en-US" altLang="ko-KR" b="1" dirty="0" smtClean="0">
                <a:latin typeface="+mn-ea"/>
                <a:ea typeface="+mn-ea"/>
              </a:rPr>
              <a:t>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9485B7E3-5C6B-4263-ABD2-4C2CD0704196}"/>
              </a:ext>
            </a:extLst>
          </p:cNvPr>
          <p:cNvSpPr/>
          <p:nvPr/>
        </p:nvSpPr>
        <p:spPr>
          <a:xfrm>
            <a:off x="761037" y="4525138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응답화면</a:t>
            </a:r>
            <a:endParaRPr lang="en-US" altLang="ko-KR" dirty="0"/>
          </a:p>
          <a:p>
            <a:pPr algn="ctr"/>
            <a:r>
              <a:rPr lang="en-US" altLang="ko-KR" dirty="0" smtClean="0"/>
              <a:t>*</a:t>
            </a:r>
            <a:r>
              <a:rPr lang="ko-KR" altLang="en-US" dirty="0" smtClean="0"/>
              <a:t>방명록 리스트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D524AA1-3F75-43ED-81E6-BF93BD18D3F8}"/>
              </a:ext>
            </a:extLst>
          </p:cNvPr>
          <p:cNvSpPr txBox="1"/>
          <p:nvPr/>
        </p:nvSpPr>
        <p:spPr bwMode="auto">
          <a:xfrm>
            <a:off x="722835" y="6255430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■방명록 등록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62" name="직사각형 7">
            <a:extLst>
              <a:ext uri="{FF2B5EF4-FFF2-40B4-BE49-F238E27FC236}">
                <a16:creationId xmlns:a16="http://schemas.microsoft.com/office/drawing/2014/main" xmlns="" id="{AE8C3CD8-2747-43B5-86A0-B18F6212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71" y="6832509"/>
            <a:ext cx="4772153" cy="68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  <a:hlinkClick r:id="rId4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  <a:hlinkClick r:id="rId4"/>
              </a:rPr>
              <a:t>localhost:8088/mysite5/guestbook/add?name</a:t>
            </a:r>
            <a:r>
              <a:rPr lang="en-US" altLang="ko-KR" sz="1600" dirty="0" smtClean="0">
                <a:latin typeface="+mn-ea"/>
                <a:ea typeface="+mn-ea"/>
              </a:rPr>
              <a:t>=</a:t>
            </a:r>
            <a:r>
              <a:rPr lang="ko-KR" altLang="en-US" sz="1600" dirty="0" smtClean="0">
                <a:latin typeface="+mn-ea"/>
                <a:ea typeface="+mn-ea"/>
              </a:rPr>
              <a:t>최태현</a:t>
            </a:r>
            <a:r>
              <a:rPr lang="en-US" altLang="ko-KR" sz="1600" dirty="0" smtClean="0">
                <a:latin typeface="+mn-ea"/>
                <a:ea typeface="+mn-ea"/>
              </a:rPr>
              <a:t>&amp;password=1234&amp;content=</a:t>
            </a:r>
            <a:r>
              <a:rPr lang="ko-KR" altLang="en-US" sz="1600" dirty="0" smtClean="0">
                <a:latin typeface="+mn-ea"/>
                <a:ea typeface="+mn-ea"/>
              </a:rPr>
              <a:t>테스트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98412FB-A683-491C-9833-365D99AF06F6}"/>
              </a:ext>
            </a:extLst>
          </p:cNvPr>
          <p:cNvSpPr/>
          <p:nvPr/>
        </p:nvSpPr>
        <p:spPr>
          <a:xfrm>
            <a:off x="828867" y="7560007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E0808023-7204-4EE6-BC4C-9CC2737568F0}"/>
              </a:ext>
            </a:extLst>
          </p:cNvPr>
          <p:cNvCxnSpPr/>
          <p:nvPr/>
        </p:nvCxnSpPr>
        <p:spPr>
          <a:xfrm flipV="1">
            <a:off x="2415537" y="7617411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9485B7E3-5C6B-4263-ABD2-4C2CD0704196}"/>
              </a:ext>
            </a:extLst>
          </p:cNvPr>
          <p:cNvSpPr/>
          <p:nvPr/>
        </p:nvSpPr>
        <p:spPr>
          <a:xfrm>
            <a:off x="761037" y="8017638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응답화면</a:t>
            </a:r>
            <a:endParaRPr lang="en-US" altLang="ko-KR" dirty="0"/>
          </a:p>
          <a:p>
            <a:pPr algn="ctr"/>
            <a:r>
              <a:rPr lang="en-US" altLang="ko-KR" dirty="0" smtClean="0"/>
              <a:t>*redirect:/guestbook/</a:t>
            </a:r>
            <a:r>
              <a:rPr lang="en-US" altLang="ko-KR" dirty="0" err="1" smtClean="0"/>
              <a:t>addList</a:t>
            </a:r>
            <a:endParaRPr lang="ko-KR" altLang="en-US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5FB7E916-2B0A-4946-84A7-5E04D96AB08D}"/>
              </a:ext>
            </a:extLst>
          </p:cNvPr>
          <p:cNvCxnSpPr>
            <a:cxnSpLocks/>
          </p:cNvCxnSpPr>
          <p:nvPr/>
        </p:nvCxnSpPr>
        <p:spPr bwMode="auto">
          <a:xfrm flipV="1">
            <a:off x="5675586" y="6943402"/>
            <a:ext cx="5783032" cy="1574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69A34D4F-7A6C-46E6-BFF1-0E84A95A5FCA}"/>
              </a:ext>
            </a:extLst>
          </p:cNvPr>
          <p:cNvSpPr txBox="1"/>
          <p:nvPr/>
        </p:nvSpPr>
        <p:spPr bwMode="auto">
          <a:xfrm>
            <a:off x="11531728" y="6584095"/>
            <a:ext cx="3301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/</a:t>
            </a:r>
            <a:r>
              <a:rPr lang="en-US" altLang="ko-KR" b="1" dirty="0" smtClean="0">
                <a:latin typeface="+mn-ea"/>
              </a:rPr>
              <a:t>guestbook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/add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add</a:t>
            </a:r>
            <a:r>
              <a:rPr lang="en-US" altLang="ko-KR" b="1" dirty="0" smtClean="0">
                <a:latin typeface="+mn-ea"/>
                <a:ea typeface="+mn-ea"/>
              </a:rPr>
              <a:t>(@</a:t>
            </a:r>
            <a:r>
              <a:rPr lang="en-US" altLang="ko-KR" b="1" dirty="0" err="1" smtClean="0">
                <a:latin typeface="+mn-ea"/>
                <a:ea typeface="+mn-ea"/>
              </a:rPr>
              <a:t>ModelAttribute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b="1" dirty="0" err="1" smtClean="0">
                <a:latin typeface="+mn-ea"/>
                <a:ea typeface="+mn-ea"/>
              </a:rPr>
              <a:t>GuestbookVo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b="1" dirty="0" err="1" smtClean="0">
                <a:latin typeface="+mn-ea"/>
                <a:ea typeface="+mn-ea"/>
              </a:rPr>
              <a:t>guestbookVo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83995981-8DC3-42D6-B32B-3C3DE540BC13}"/>
              </a:ext>
            </a:extLst>
          </p:cNvPr>
          <p:cNvSpPr txBox="1"/>
          <p:nvPr/>
        </p:nvSpPr>
        <p:spPr bwMode="auto">
          <a:xfrm>
            <a:off x="16004108" y="6763017"/>
            <a:ext cx="2648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add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G</a:t>
            </a:r>
            <a:r>
              <a:rPr lang="en-US" altLang="ko-KR" b="1" dirty="0" err="1" smtClean="0">
                <a:latin typeface="+mn-ea"/>
                <a:ea typeface="+mn-ea"/>
              </a:rPr>
              <a:t>uestbookVo</a:t>
            </a:r>
            <a:r>
              <a:rPr lang="en-US" altLang="ko-KR" b="1" dirty="0" smtClean="0">
                <a:latin typeface="+mn-ea"/>
                <a:ea typeface="+mn-ea"/>
              </a:rPr>
              <a:t>  </a:t>
            </a:r>
            <a:br>
              <a:rPr lang="en-US" altLang="ko-KR" b="1" dirty="0" smtClean="0">
                <a:latin typeface="+mn-ea"/>
                <a:ea typeface="+mn-ea"/>
              </a:rPr>
            </a:br>
            <a:r>
              <a:rPr lang="en-US" altLang="ko-KR" b="1" dirty="0" err="1" smtClean="0">
                <a:latin typeface="+mn-ea"/>
                <a:ea typeface="+mn-ea"/>
              </a:rPr>
              <a:t>guestbookVo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14757400" y="6959600"/>
            <a:ext cx="9652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14706600" y="7239000"/>
            <a:ext cx="939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FA7AD03B-BA91-47E8-BBC4-94E573BD027E}"/>
              </a:ext>
            </a:extLst>
          </p:cNvPr>
          <p:cNvSpPr txBox="1"/>
          <p:nvPr/>
        </p:nvSpPr>
        <p:spPr bwMode="auto">
          <a:xfrm>
            <a:off x="19859005" y="6841043"/>
            <a:ext cx="2648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guestInsert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GuestbookVo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guestbookVo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18440400" y="6959600"/>
            <a:ext cx="9652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415000" y="7226300"/>
            <a:ext cx="9144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22567900" y="6959600"/>
            <a:ext cx="9652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542500" y="7226300"/>
            <a:ext cx="9144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BAAA3C-CA45-4597-8C53-24EF74DDEAD9}"/>
              </a:ext>
            </a:extLst>
          </p:cNvPr>
          <p:cNvSpPr txBox="1"/>
          <p:nvPr/>
        </p:nvSpPr>
        <p:spPr bwMode="auto">
          <a:xfrm>
            <a:off x="23644668" y="6858485"/>
            <a:ext cx="3918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insert</a:t>
            </a:r>
            <a:r>
              <a:rPr lang="en-US" altLang="ko-KR" b="1" dirty="0" smtClean="0">
                <a:latin typeface="+mn-ea"/>
                <a:ea typeface="+mn-ea"/>
              </a:rPr>
              <a:t>(“</a:t>
            </a:r>
            <a:r>
              <a:rPr lang="en-US" altLang="ko-KR" b="1" dirty="0" err="1" smtClean="0">
                <a:latin typeface="+mn-ea"/>
                <a:ea typeface="+mn-ea"/>
              </a:rPr>
              <a:t>guestbook.insert</a:t>
            </a:r>
            <a:r>
              <a:rPr lang="en-US" altLang="ko-KR" b="1" dirty="0" smtClean="0">
                <a:latin typeface="+mn-ea"/>
                <a:ea typeface="+mn-ea"/>
              </a:rPr>
              <a:t>”, </a:t>
            </a:r>
            <a:r>
              <a:rPr lang="en-US" altLang="ko-KR" b="1" dirty="0" err="1" smtClean="0">
                <a:latin typeface="+mn-ea"/>
                <a:ea typeface="+mn-ea"/>
              </a:rPr>
              <a:t>guestbookVo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919D044D-F31E-4586-82DA-8EE3E8E23BE8}"/>
              </a:ext>
            </a:extLst>
          </p:cNvPr>
          <p:cNvCxnSpPr>
            <a:cxnSpLocks/>
          </p:cNvCxnSpPr>
          <p:nvPr/>
        </p:nvCxnSpPr>
        <p:spPr bwMode="auto">
          <a:xfrm>
            <a:off x="27113372" y="6980913"/>
            <a:ext cx="1865739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27112120" y="7274719"/>
            <a:ext cx="1866991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A11AC612-9670-4AE3-9D48-8699C79E2473}"/>
              </a:ext>
            </a:extLst>
          </p:cNvPr>
          <p:cNvSpPr txBox="1"/>
          <p:nvPr/>
        </p:nvSpPr>
        <p:spPr bwMode="auto">
          <a:xfrm>
            <a:off x="29072548" y="6752987"/>
            <a:ext cx="2944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id=</a:t>
            </a:r>
            <a:r>
              <a:rPr lang="en-US" altLang="ko-KR" b="1" dirty="0" err="1" smtClean="0">
                <a:latin typeface="+mn-ea"/>
                <a:ea typeface="+mn-ea"/>
              </a:rPr>
              <a:t>guestbook.insert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CA09B999-45B7-409F-BE9C-8C07D5E3F850}"/>
              </a:ext>
            </a:extLst>
          </p:cNvPr>
          <p:cNvSpPr txBox="1"/>
          <p:nvPr/>
        </p:nvSpPr>
        <p:spPr bwMode="auto">
          <a:xfrm>
            <a:off x="28996342" y="7229229"/>
            <a:ext cx="41125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parameterType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com.javaex.vo.GuestbookVo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8BD9A37-FB99-4176-9A30-C28C064C724C}"/>
              </a:ext>
            </a:extLst>
          </p:cNvPr>
          <p:cNvSpPr txBox="1"/>
          <p:nvPr/>
        </p:nvSpPr>
        <p:spPr bwMode="auto">
          <a:xfrm>
            <a:off x="10768129" y="5395023"/>
            <a:ext cx="22033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@ModelAttribute</a:t>
            </a:r>
          </a:p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GuesbookVo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name=</a:t>
            </a:r>
            <a:r>
              <a:rPr lang="ko-KR" altLang="en-US" sz="1400" dirty="0" smtClean="0">
                <a:latin typeface="+mn-ea"/>
              </a:rPr>
              <a:t>최태현</a:t>
            </a:r>
            <a:endParaRPr lang="en-US" altLang="ko-KR" sz="1400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    content</a:t>
            </a:r>
            <a:r>
              <a:rPr lang="en-US" altLang="ko-KR" sz="1400" dirty="0" smtClean="0">
                <a:latin typeface="+mn-ea"/>
              </a:rPr>
              <a:t>=</a:t>
            </a:r>
            <a:r>
              <a:rPr lang="ko-KR" altLang="en-US" sz="1400" dirty="0" smtClean="0">
                <a:latin typeface="+mn-ea"/>
              </a:rPr>
              <a:t>테스트</a:t>
            </a:r>
            <a:r>
              <a:rPr lang="en-US" altLang="ko-KR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33577D96-0EA0-4508-A4A5-88AFA720A19C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9701" y="7404100"/>
            <a:ext cx="7429499" cy="1104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BD6AF02B-B520-4C3C-99CB-1DB5825BCCCE}"/>
              </a:ext>
            </a:extLst>
          </p:cNvPr>
          <p:cNvSpPr txBox="1"/>
          <p:nvPr/>
        </p:nvSpPr>
        <p:spPr bwMode="auto">
          <a:xfrm>
            <a:off x="8013701" y="8125293"/>
            <a:ext cx="172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smtClean="0">
                <a:latin typeface="+mn-ea"/>
              </a:rPr>
              <a:t>리다이렉트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6E28CD30-ECB2-404A-8647-0682FD551C8C}"/>
              </a:ext>
            </a:extLst>
          </p:cNvPr>
          <p:cNvCxnSpPr>
            <a:cxnSpLocks/>
          </p:cNvCxnSpPr>
          <p:nvPr/>
        </p:nvCxnSpPr>
        <p:spPr bwMode="auto">
          <a:xfrm>
            <a:off x="3906519" y="8961961"/>
            <a:ext cx="920364" cy="37017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7">
            <a:extLst>
              <a:ext uri="{FF2B5EF4-FFF2-40B4-BE49-F238E27FC236}">
                <a16:creationId xmlns:a16="http://schemas.microsoft.com/office/drawing/2014/main" xmlns="" id="{B36DBADF-D1B4-4EA9-8FFD-54CCAA664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92" y="9435823"/>
            <a:ext cx="5667307" cy="387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  <a:hlinkClick r:id="rId5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  <a:hlinkClick r:id="rId5"/>
              </a:rPr>
              <a:t>localhost:8088/mysite5/</a:t>
            </a:r>
            <a:r>
              <a:rPr lang="en-US" altLang="ko-KR" sz="1600" dirty="0" smtClean="0">
                <a:latin typeface="+mn-ea"/>
                <a:ea typeface="+mn-ea"/>
              </a:rPr>
              <a:t>guestbook/addList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0D524AA1-3F75-43ED-81E6-BF93BD18D3F8}"/>
              </a:ext>
            </a:extLst>
          </p:cNvPr>
          <p:cNvSpPr txBox="1"/>
          <p:nvPr/>
        </p:nvSpPr>
        <p:spPr bwMode="auto">
          <a:xfrm>
            <a:off x="722835" y="10624230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■방명록 삭제 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8" name="직사각형 7">
            <a:extLst>
              <a:ext uri="{FF2B5EF4-FFF2-40B4-BE49-F238E27FC236}">
                <a16:creationId xmlns:a16="http://schemas.microsoft.com/office/drawing/2014/main" xmlns="" id="{AE8C3CD8-2747-43B5-86A0-B18F6212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71" y="11201309"/>
            <a:ext cx="4772153" cy="68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</a:rPr>
              <a:t>localhost:8088/mysite5/guestbook/deleteForm?no=2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D98412FB-A683-491C-9833-365D99AF06F6}"/>
              </a:ext>
            </a:extLst>
          </p:cNvPr>
          <p:cNvSpPr/>
          <p:nvPr/>
        </p:nvSpPr>
        <p:spPr>
          <a:xfrm>
            <a:off x="828867" y="11928807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E0808023-7204-4EE6-BC4C-9CC2737568F0}"/>
              </a:ext>
            </a:extLst>
          </p:cNvPr>
          <p:cNvCxnSpPr/>
          <p:nvPr/>
        </p:nvCxnSpPr>
        <p:spPr>
          <a:xfrm flipV="1">
            <a:off x="2415537" y="11986211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485B7E3-5C6B-4263-ABD2-4C2CD0704196}"/>
              </a:ext>
            </a:extLst>
          </p:cNvPr>
          <p:cNvSpPr/>
          <p:nvPr/>
        </p:nvSpPr>
        <p:spPr>
          <a:xfrm>
            <a:off x="761037" y="12386438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응답화면</a:t>
            </a:r>
            <a:endParaRPr lang="en-US" altLang="ko-KR" dirty="0"/>
          </a:p>
          <a:p>
            <a:pPr algn="ctr"/>
            <a:r>
              <a:rPr lang="en-US" altLang="ko-KR" dirty="0" smtClean="0"/>
              <a:t>*</a:t>
            </a:r>
            <a:r>
              <a:rPr lang="ko-KR" altLang="en-US" dirty="0" smtClean="0"/>
              <a:t>방명록 삭제 폼</a:t>
            </a:r>
            <a:endParaRPr lang="ko-KR" altLang="en-US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5FB7E916-2B0A-4946-84A7-5E04D96AB08D}"/>
              </a:ext>
            </a:extLst>
          </p:cNvPr>
          <p:cNvCxnSpPr>
            <a:cxnSpLocks/>
          </p:cNvCxnSpPr>
          <p:nvPr/>
        </p:nvCxnSpPr>
        <p:spPr bwMode="auto">
          <a:xfrm flipV="1">
            <a:off x="5764486" y="11617002"/>
            <a:ext cx="5783032" cy="1574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69A34D4F-7A6C-46E6-BFF1-0E84A95A5FCA}"/>
              </a:ext>
            </a:extLst>
          </p:cNvPr>
          <p:cNvSpPr txBox="1"/>
          <p:nvPr/>
        </p:nvSpPr>
        <p:spPr bwMode="auto">
          <a:xfrm>
            <a:off x="11646028" y="11295795"/>
            <a:ext cx="2958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/</a:t>
            </a:r>
            <a:r>
              <a:rPr lang="en-US" altLang="ko-KR" b="1" dirty="0" smtClean="0">
                <a:latin typeface="+mn-ea"/>
              </a:rPr>
              <a:t>guestbook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  <a:ea typeface="+mn-ea"/>
              </a:rPr>
              <a:t>deleteForm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deleteForm</a:t>
            </a:r>
            <a:r>
              <a:rPr lang="en-US" altLang="ko-KR" b="1" dirty="0" smtClean="0">
                <a:latin typeface="+mn-ea"/>
                <a:ea typeface="+mn-ea"/>
              </a:rPr>
              <a:t>()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1CA9CAED-F72E-4F58-9D48-513E1D6A0F18}"/>
              </a:ext>
            </a:extLst>
          </p:cNvPr>
          <p:cNvCxnSpPr>
            <a:cxnSpLocks/>
          </p:cNvCxnSpPr>
          <p:nvPr/>
        </p:nvCxnSpPr>
        <p:spPr bwMode="auto">
          <a:xfrm flipH="1">
            <a:off x="9801105" y="11911274"/>
            <a:ext cx="1689781" cy="4358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33577D96-0EA0-4508-A4A5-88AFA720A19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98900" y="12077700"/>
            <a:ext cx="3721101" cy="558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BD6AF02B-B520-4C3C-99CB-1DB5825BCCCE}"/>
              </a:ext>
            </a:extLst>
          </p:cNvPr>
          <p:cNvSpPr txBox="1"/>
          <p:nvPr/>
        </p:nvSpPr>
        <p:spPr bwMode="auto">
          <a:xfrm>
            <a:off x="7892493" y="11770193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D524AA1-3F75-43ED-81E6-BF93BD18D3F8}"/>
              </a:ext>
            </a:extLst>
          </p:cNvPr>
          <p:cNvSpPr txBox="1"/>
          <p:nvPr/>
        </p:nvSpPr>
        <p:spPr bwMode="auto">
          <a:xfrm>
            <a:off x="722835" y="14751730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■방명록 삭제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8" name="직사각형 7">
            <a:extLst>
              <a:ext uri="{FF2B5EF4-FFF2-40B4-BE49-F238E27FC236}">
                <a16:creationId xmlns:a16="http://schemas.microsoft.com/office/drawing/2014/main" xmlns="" id="{AE8C3CD8-2747-43B5-86A0-B18F6212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71" y="15252609"/>
            <a:ext cx="4772153" cy="68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</a:rPr>
              <a:t>localhost:8088/mysite5/guestbook/delete?no=2&amp;password=1234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98412FB-A683-491C-9833-365D99AF06F6}"/>
              </a:ext>
            </a:extLst>
          </p:cNvPr>
          <p:cNvSpPr/>
          <p:nvPr/>
        </p:nvSpPr>
        <p:spPr>
          <a:xfrm>
            <a:off x="828867" y="16005507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E0808023-7204-4EE6-BC4C-9CC2737568F0}"/>
              </a:ext>
            </a:extLst>
          </p:cNvPr>
          <p:cNvCxnSpPr/>
          <p:nvPr/>
        </p:nvCxnSpPr>
        <p:spPr>
          <a:xfrm flipV="1">
            <a:off x="2415537" y="16062911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9485B7E3-5C6B-4263-ABD2-4C2CD0704196}"/>
              </a:ext>
            </a:extLst>
          </p:cNvPr>
          <p:cNvSpPr/>
          <p:nvPr/>
        </p:nvSpPr>
        <p:spPr>
          <a:xfrm>
            <a:off x="761037" y="16463138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응답화면</a:t>
            </a:r>
            <a:endParaRPr lang="en-US" altLang="ko-KR" dirty="0"/>
          </a:p>
          <a:p>
            <a:pPr algn="ctr"/>
            <a:r>
              <a:rPr lang="en-US" altLang="ko-KR" dirty="0" smtClean="0"/>
              <a:t>*</a:t>
            </a:r>
            <a:r>
              <a:rPr lang="ko-KR" altLang="en-US" dirty="0" smtClean="0"/>
              <a:t>방명록 리스트</a:t>
            </a:r>
            <a:endParaRPr lang="ko-KR" altLang="en-US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5FB7E916-2B0A-4946-84A7-5E04D96AB08D}"/>
              </a:ext>
            </a:extLst>
          </p:cNvPr>
          <p:cNvCxnSpPr>
            <a:cxnSpLocks/>
          </p:cNvCxnSpPr>
          <p:nvPr/>
        </p:nvCxnSpPr>
        <p:spPr bwMode="auto">
          <a:xfrm flipV="1">
            <a:off x="5675586" y="15477802"/>
            <a:ext cx="5783032" cy="1574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9A34D4F-7A6C-46E6-BFF1-0E84A95A5FCA}"/>
              </a:ext>
            </a:extLst>
          </p:cNvPr>
          <p:cNvSpPr txBox="1"/>
          <p:nvPr/>
        </p:nvSpPr>
        <p:spPr bwMode="auto">
          <a:xfrm>
            <a:off x="11557128" y="15156595"/>
            <a:ext cx="3263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/</a:t>
            </a:r>
            <a:r>
              <a:rPr lang="en-US" altLang="ko-KR" b="1" dirty="0" smtClean="0">
                <a:latin typeface="+mn-ea"/>
              </a:rPr>
              <a:t>guestbook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/delete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latinLnBrk="1">
              <a:defRPr/>
            </a:pPr>
            <a:r>
              <a:rPr lang="en-US" altLang="ko-KR" b="1" dirty="0" smtClean="0">
                <a:latin typeface="+mn-ea"/>
              </a:rPr>
              <a:t>delete(@</a:t>
            </a:r>
            <a:r>
              <a:rPr lang="en-US" altLang="ko-KR" b="1" dirty="0" err="1" smtClean="0">
                <a:latin typeface="+mn-ea"/>
              </a:rPr>
              <a:t>ModelAttribute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GuestbookVo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guestbookVo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14757400" y="15506700"/>
            <a:ext cx="9652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14706600" y="15786100"/>
            <a:ext cx="939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3995981-8DC3-42D6-B32B-3C3DE540BC13}"/>
              </a:ext>
            </a:extLst>
          </p:cNvPr>
          <p:cNvSpPr txBox="1"/>
          <p:nvPr/>
        </p:nvSpPr>
        <p:spPr bwMode="auto">
          <a:xfrm>
            <a:off x="16004108" y="15272017"/>
            <a:ext cx="2648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delete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G</a:t>
            </a:r>
            <a:r>
              <a:rPr lang="en-US" altLang="ko-KR" b="1" dirty="0" err="1" smtClean="0">
                <a:latin typeface="+mn-ea"/>
                <a:ea typeface="+mn-ea"/>
              </a:rPr>
              <a:t>uestbookVo</a:t>
            </a:r>
            <a:r>
              <a:rPr lang="en-US" altLang="ko-KR" b="1" dirty="0" smtClean="0">
                <a:latin typeface="+mn-ea"/>
                <a:ea typeface="+mn-ea"/>
              </a:rPr>
              <a:t>  </a:t>
            </a:r>
            <a:br>
              <a:rPr lang="en-US" altLang="ko-KR" b="1" dirty="0" smtClean="0">
                <a:latin typeface="+mn-ea"/>
                <a:ea typeface="+mn-ea"/>
              </a:rPr>
            </a:br>
            <a:r>
              <a:rPr lang="en-US" altLang="ko-KR" b="1" dirty="0" err="1" smtClean="0">
                <a:latin typeface="+mn-ea"/>
                <a:ea typeface="+mn-ea"/>
              </a:rPr>
              <a:t>guestbookVo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18440400" y="15468600"/>
            <a:ext cx="9652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415000" y="15735300"/>
            <a:ext cx="9144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FA7AD03B-BA91-47E8-BBC4-94E573BD027E}"/>
              </a:ext>
            </a:extLst>
          </p:cNvPr>
          <p:cNvSpPr txBox="1"/>
          <p:nvPr/>
        </p:nvSpPr>
        <p:spPr bwMode="auto">
          <a:xfrm>
            <a:off x="19859005" y="15286543"/>
            <a:ext cx="2648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guestDelete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GuestbookVo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guestbookVo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22567900" y="15506700"/>
            <a:ext cx="9652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542500" y="15773400"/>
            <a:ext cx="9144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B8BAAA3C-CA45-4597-8C53-24EF74DDEAD9}"/>
              </a:ext>
            </a:extLst>
          </p:cNvPr>
          <p:cNvSpPr txBox="1"/>
          <p:nvPr/>
        </p:nvSpPr>
        <p:spPr bwMode="auto">
          <a:xfrm>
            <a:off x="23644668" y="15405585"/>
            <a:ext cx="3918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delete</a:t>
            </a:r>
            <a:r>
              <a:rPr lang="en-US" altLang="ko-KR" b="1" dirty="0" smtClean="0">
                <a:latin typeface="+mn-ea"/>
                <a:ea typeface="+mn-ea"/>
              </a:rPr>
              <a:t>(“</a:t>
            </a:r>
            <a:r>
              <a:rPr lang="en-US" altLang="ko-KR" b="1" dirty="0" err="1" smtClean="0">
                <a:latin typeface="+mn-ea"/>
                <a:ea typeface="+mn-ea"/>
              </a:rPr>
              <a:t>guestbook.delete</a:t>
            </a:r>
            <a:r>
              <a:rPr lang="en-US" altLang="ko-KR" b="1" dirty="0" smtClean="0">
                <a:latin typeface="+mn-ea"/>
                <a:ea typeface="+mn-ea"/>
              </a:rPr>
              <a:t>”, </a:t>
            </a:r>
            <a:r>
              <a:rPr lang="en-US" altLang="ko-KR" b="1" dirty="0" err="1" smtClean="0">
                <a:latin typeface="+mn-ea"/>
                <a:ea typeface="+mn-ea"/>
              </a:rPr>
              <a:t>guestbookVo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919D044D-F31E-4586-82DA-8EE3E8E23BE8}"/>
              </a:ext>
            </a:extLst>
          </p:cNvPr>
          <p:cNvCxnSpPr>
            <a:cxnSpLocks/>
          </p:cNvCxnSpPr>
          <p:nvPr/>
        </p:nvCxnSpPr>
        <p:spPr bwMode="auto">
          <a:xfrm>
            <a:off x="26986372" y="15528013"/>
            <a:ext cx="1865739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26985120" y="15821819"/>
            <a:ext cx="1866991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A11AC612-9670-4AE3-9D48-8699C79E2473}"/>
              </a:ext>
            </a:extLst>
          </p:cNvPr>
          <p:cNvSpPr txBox="1"/>
          <p:nvPr/>
        </p:nvSpPr>
        <p:spPr bwMode="auto">
          <a:xfrm>
            <a:off x="29072548" y="15300087"/>
            <a:ext cx="2944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id=</a:t>
            </a:r>
            <a:r>
              <a:rPr lang="en-US" altLang="ko-KR" b="1" dirty="0" err="1" smtClean="0">
                <a:latin typeface="+mn-ea"/>
                <a:ea typeface="+mn-ea"/>
              </a:rPr>
              <a:t>guestbook.delete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CA09B999-45B7-409F-BE9C-8C07D5E3F850}"/>
              </a:ext>
            </a:extLst>
          </p:cNvPr>
          <p:cNvSpPr txBox="1"/>
          <p:nvPr/>
        </p:nvSpPr>
        <p:spPr bwMode="auto">
          <a:xfrm>
            <a:off x="28996342" y="15776329"/>
            <a:ext cx="41125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parameterType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com.javaex.vo.GuestbookVo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7529567" y="14801508"/>
            <a:ext cx="2231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List&lt;</a:t>
            </a:r>
            <a:r>
              <a:rPr lang="en-US" altLang="ko-KR" sz="1600" b="1" dirty="0" err="1" smtClean="0">
                <a:latin typeface="+mn-ea"/>
              </a:rPr>
              <a:t>GuestbookVo</a:t>
            </a:r>
            <a:r>
              <a:rPr lang="en-US" altLang="ko-KR" sz="1600" b="1" dirty="0" smtClean="0">
                <a:latin typeface="+mn-ea"/>
              </a:rPr>
              <a:t>&gt;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8545567" y="15868308"/>
            <a:ext cx="8981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count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4799067" y="15868308"/>
            <a:ext cx="8981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count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68BD9A37-FB99-4176-9A30-C28C064C724C}"/>
              </a:ext>
            </a:extLst>
          </p:cNvPr>
          <p:cNvSpPr txBox="1"/>
          <p:nvPr/>
        </p:nvSpPr>
        <p:spPr bwMode="auto">
          <a:xfrm>
            <a:off x="10768129" y="14081823"/>
            <a:ext cx="22033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@ModelAttribute</a:t>
            </a:r>
          </a:p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GuesbookVo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no=2</a:t>
            </a:r>
            <a:endParaRPr lang="en-US" altLang="ko-KR" sz="1400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password=1234}</a:t>
            </a:r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xmlns="" id="{2D5C4B63-2B99-49EF-9E90-91469F78C778}"/>
              </a:ext>
            </a:extLst>
          </p:cNvPr>
          <p:cNvCxnSpPr>
            <a:cxnSpLocks/>
            <a:stCxn id="143" idx="1"/>
          </p:cNvCxnSpPr>
          <p:nvPr/>
        </p:nvCxnSpPr>
        <p:spPr bwMode="auto">
          <a:xfrm flipH="1">
            <a:off x="3936733" y="16868954"/>
            <a:ext cx="5614436" cy="23513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959CD4CB-D1D8-4C88-997E-852539BB8DC8}"/>
              </a:ext>
            </a:extLst>
          </p:cNvPr>
          <p:cNvSpPr txBox="1"/>
          <p:nvPr/>
        </p:nvSpPr>
        <p:spPr bwMode="auto">
          <a:xfrm>
            <a:off x="11015482" y="16403479"/>
            <a:ext cx="263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</a:rPr>
              <a:t>if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count == 1 </a:t>
            </a:r>
            <a:r>
              <a:rPr lang="en-US" altLang="ko-KR" sz="1600" b="1" dirty="0" smtClean="0">
                <a:latin typeface="+mn-ea"/>
                <a:ea typeface="+mn-ea"/>
              </a:rPr>
              <a:t>(</a:t>
            </a:r>
            <a:r>
              <a:rPr lang="ko-KR" altLang="en-US" sz="1600" b="1" dirty="0" smtClean="0">
                <a:latin typeface="+mn-ea"/>
                <a:ea typeface="+mn-ea"/>
              </a:rPr>
              <a:t>삭제성공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DEAA680D-7533-490A-8583-261E3A276482}"/>
              </a:ext>
            </a:extLst>
          </p:cNvPr>
          <p:cNvSpPr txBox="1"/>
          <p:nvPr/>
        </p:nvSpPr>
        <p:spPr bwMode="auto">
          <a:xfrm>
            <a:off x="9551169" y="16699677"/>
            <a:ext cx="32631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  <a:ea typeface="+mn-ea"/>
              </a:rPr>
              <a:t>redirect:/</a:t>
            </a:r>
            <a:r>
              <a:rPr lang="en-US" altLang="ko-KR" sz="1600" b="1" dirty="0" smtClean="0">
                <a:latin typeface="+mn-ea"/>
                <a:ea typeface="+mn-ea"/>
              </a:rPr>
              <a:t>guest</a:t>
            </a:r>
            <a:r>
              <a:rPr lang="en-US" altLang="ko-KR" sz="1600" b="1" dirty="0" smtClean="0">
                <a:latin typeface="+mn-ea"/>
              </a:rPr>
              <a:t>book</a:t>
            </a:r>
            <a:r>
              <a:rPr lang="en-US" altLang="ko-KR" sz="1600" b="1" dirty="0" smtClean="0">
                <a:latin typeface="+mn-ea"/>
                <a:ea typeface="+mn-ea"/>
              </a:rPr>
              <a:t>/</a:t>
            </a:r>
            <a:r>
              <a:rPr lang="en-US" altLang="ko-KR" sz="1600" b="1" dirty="0" err="1" smtClean="0">
                <a:latin typeface="+mn-ea"/>
                <a:ea typeface="+mn-ea"/>
              </a:rPr>
              <a:t>addList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CC0C949A-37DC-40C0-AC4B-7B20B0664688}"/>
              </a:ext>
            </a:extLst>
          </p:cNvPr>
          <p:cNvSpPr txBox="1"/>
          <p:nvPr/>
        </p:nvSpPr>
        <p:spPr bwMode="auto">
          <a:xfrm>
            <a:off x="11051542" y="17340220"/>
            <a:ext cx="21056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>
                <a:latin typeface="+mn-ea"/>
                <a:ea typeface="+mn-ea"/>
              </a:rPr>
              <a:t>e</a:t>
            </a:r>
            <a:r>
              <a:rPr lang="en-US" altLang="ko-KR" sz="1600" b="1">
                <a:latin typeface="+mn-ea"/>
              </a:rPr>
              <a:t>lse</a:t>
            </a:r>
            <a:r>
              <a:rPr lang="ko-KR" altLang="en-US" sz="1600" b="1" dirty="0">
                <a:latin typeface="+mn-ea"/>
              </a:rPr>
              <a:t>      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삭제실패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F605444A-4044-42C9-BEEF-A97EB2E864F4}"/>
              </a:ext>
            </a:extLst>
          </p:cNvPr>
          <p:cNvSpPr txBox="1"/>
          <p:nvPr/>
        </p:nvSpPr>
        <p:spPr bwMode="auto">
          <a:xfrm>
            <a:off x="9580982" y="17744526"/>
            <a:ext cx="7282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  <a:ea typeface="+mn-ea"/>
              </a:rPr>
              <a:t>redirect:/</a:t>
            </a:r>
            <a:r>
              <a:rPr lang="en-US" altLang="ko-KR" sz="1600" b="1" dirty="0" smtClean="0">
                <a:latin typeface="+mn-ea"/>
                <a:ea typeface="+mn-ea"/>
              </a:rPr>
              <a:t>guest</a:t>
            </a:r>
            <a:r>
              <a:rPr lang="en-US" altLang="ko-KR" sz="1600" b="1" dirty="0" smtClean="0">
                <a:latin typeface="+mn-ea"/>
              </a:rPr>
              <a:t>book</a:t>
            </a:r>
            <a:r>
              <a:rPr lang="en-US" altLang="ko-KR" sz="1600" b="1" dirty="0" smtClean="0">
                <a:latin typeface="+mn-ea"/>
                <a:ea typeface="+mn-ea"/>
              </a:rPr>
              <a:t>/</a:t>
            </a:r>
            <a:r>
              <a:rPr lang="en-US" altLang="ko-KR" sz="1600" b="1" dirty="0" err="1" smtClean="0">
                <a:latin typeface="+mn-ea"/>
              </a:rPr>
              <a:t>deleteForm?count</a:t>
            </a:r>
            <a:r>
              <a:rPr lang="en-US" altLang="ko-KR" sz="1600" b="1" dirty="0" smtClean="0">
                <a:latin typeface="+mn-ea"/>
              </a:rPr>
              <a:t>=0&amp;no=</a:t>
            </a:r>
            <a:r>
              <a:rPr lang="en-US" altLang="ko-KR" sz="1600" b="1" dirty="0" err="1" smtClean="0">
                <a:latin typeface="+mn-ea"/>
              </a:rPr>
              <a:t>guestbookVo.getNo</a:t>
            </a:r>
            <a:r>
              <a:rPr lang="en-US" altLang="ko-KR" sz="1600" b="1" dirty="0" smtClean="0">
                <a:latin typeface="+mn-ea"/>
              </a:rPr>
              <a:t>()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xmlns="" id="{9105DB17-24CA-48A3-89CA-4FF89387E2E5}"/>
              </a:ext>
            </a:extLst>
          </p:cNvPr>
          <p:cNvCxnSpPr>
            <a:cxnSpLocks/>
          </p:cNvCxnSpPr>
          <p:nvPr/>
        </p:nvCxnSpPr>
        <p:spPr bwMode="auto">
          <a:xfrm flipH="1">
            <a:off x="3975234" y="17922492"/>
            <a:ext cx="5595990" cy="55801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9485B7E3-5C6B-4263-ABD2-4C2CD0704196}"/>
              </a:ext>
            </a:extLst>
          </p:cNvPr>
          <p:cNvSpPr/>
          <p:nvPr/>
        </p:nvSpPr>
        <p:spPr>
          <a:xfrm>
            <a:off x="761037" y="17858801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응답화면</a:t>
            </a:r>
            <a:endParaRPr lang="en-US" altLang="ko-KR" dirty="0"/>
          </a:p>
          <a:p>
            <a:pPr algn="ctr"/>
            <a:r>
              <a:rPr lang="en-US" altLang="ko-KR" dirty="0" smtClean="0"/>
              <a:t>*</a:t>
            </a:r>
            <a:r>
              <a:rPr lang="ko-KR" altLang="en-US" dirty="0" smtClean="0"/>
              <a:t>방명록 삭제 폼</a:t>
            </a:r>
            <a:endParaRPr lang="ko-KR" altLang="en-US" dirty="0"/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xmlns="" id="{5247BFFB-F413-4742-85F6-6CC7F47BF633}"/>
              </a:ext>
            </a:extLst>
          </p:cNvPr>
          <p:cNvGrpSpPr/>
          <p:nvPr/>
        </p:nvGrpSpPr>
        <p:grpSpPr>
          <a:xfrm>
            <a:off x="484064" y="11543235"/>
            <a:ext cx="317857" cy="5570483"/>
            <a:chOff x="522514" y="12163447"/>
            <a:chExt cx="317857" cy="6572109"/>
          </a:xfrm>
        </p:grpSpPr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xmlns="" id="{2516D592-D5D7-4888-BE44-BCCA5EEDA9B0}"/>
                </a:ext>
              </a:extLst>
            </p:cNvPr>
            <p:cNvCxnSpPr>
              <a:cxnSpLocks/>
            </p:cNvCxnSpPr>
            <p:nvPr/>
          </p:nvCxnSpPr>
          <p:spPr>
            <a:xfrm>
              <a:off x="522514" y="12177961"/>
              <a:ext cx="317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xmlns="" id="{B2CF8A97-F47D-4095-B984-71AF7E5C2CC0}"/>
                </a:ext>
              </a:extLst>
            </p:cNvPr>
            <p:cNvCxnSpPr>
              <a:cxnSpLocks/>
            </p:cNvCxnSpPr>
            <p:nvPr/>
          </p:nvCxnSpPr>
          <p:spPr>
            <a:xfrm>
              <a:off x="522514" y="12163447"/>
              <a:ext cx="0" cy="6572109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xmlns="" id="{31F7B768-06E2-44FC-8633-B6DB2D44F5D5}"/>
                </a:ext>
              </a:extLst>
            </p:cNvPr>
            <p:cNvCxnSpPr/>
            <p:nvPr/>
          </p:nvCxnSpPr>
          <p:spPr>
            <a:xfrm>
              <a:off x="522514" y="18735556"/>
              <a:ext cx="28932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xmlns="" id="{4DDE07BC-2FF6-4E27-84A6-7B8917F9B075}"/>
              </a:ext>
            </a:extLst>
          </p:cNvPr>
          <p:cNvGrpSpPr/>
          <p:nvPr/>
        </p:nvGrpSpPr>
        <p:grpSpPr>
          <a:xfrm>
            <a:off x="317064" y="3769993"/>
            <a:ext cx="452958" cy="14787514"/>
            <a:chOff x="522514" y="12163447"/>
            <a:chExt cx="704231" cy="14521854"/>
          </a:xfrm>
        </p:grpSpPr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xmlns="" id="{2D6A8094-D059-445C-A304-049AE00DB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14" y="12170238"/>
              <a:ext cx="540526" cy="77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xmlns="" id="{619D4F80-09A9-418C-AB52-7CA5B6051FAC}"/>
                </a:ext>
              </a:extLst>
            </p:cNvPr>
            <p:cNvCxnSpPr>
              <a:cxnSpLocks/>
            </p:cNvCxnSpPr>
            <p:nvPr/>
          </p:nvCxnSpPr>
          <p:spPr>
            <a:xfrm>
              <a:off x="522514" y="12163447"/>
              <a:ext cx="27112" cy="145218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xmlns="" id="{CE264599-750A-4772-A705-1D2404322A36}"/>
                </a:ext>
              </a:extLst>
            </p:cNvPr>
            <p:cNvCxnSpPr>
              <a:cxnSpLocks/>
            </p:cNvCxnSpPr>
            <p:nvPr/>
          </p:nvCxnSpPr>
          <p:spPr>
            <a:xfrm>
              <a:off x="549626" y="26685301"/>
              <a:ext cx="677119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65359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xmlns="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xmlns="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xmlns="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xmlns="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xmlns="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xmlns="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xmlns="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xmlns="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93751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</a:t>
            </a:r>
            <a:r>
              <a:rPr lang="en-US" altLang="ko-KR" sz="4800" b="1" dirty="0" smtClean="0">
                <a:latin typeface="+mn-ea"/>
              </a:rPr>
              <a:t>board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D524AA1-3F75-43ED-81E6-BF93BD18D3F8}"/>
              </a:ext>
            </a:extLst>
          </p:cNvPr>
          <p:cNvSpPr txBox="1"/>
          <p:nvPr/>
        </p:nvSpPr>
        <p:spPr bwMode="auto">
          <a:xfrm>
            <a:off x="722835" y="3029630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■게시판 리스트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xmlns="" id="{AE8C3CD8-2747-43B5-86A0-B18F6212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71" y="3606709"/>
            <a:ext cx="4772153" cy="387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  <a:hlinkClick r:id="rId3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  <a:hlinkClick r:id="rId3"/>
              </a:rPr>
              <a:t>localhost:8088/mysite5/board/</a:t>
            </a:r>
            <a:r>
              <a:rPr lang="en-US" altLang="ko-KR" sz="1600" dirty="0" smtClean="0">
                <a:latin typeface="+mn-ea"/>
                <a:ea typeface="+mn-ea"/>
              </a:rPr>
              <a:t>list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98412FB-A683-491C-9833-365D99AF06F6}"/>
              </a:ext>
            </a:extLst>
          </p:cNvPr>
          <p:cNvSpPr/>
          <p:nvPr/>
        </p:nvSpPr>
        <p:spPr>
          <a:xfrm>
            <a:off x="828867" y="3991307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E0808023-7204-4EE6-BC4C-9CC2737568F0}"/>
              </a:ext>
            </a:extLst>
          </p:cNvPr>
          <p:cNvCxnSpPr/>
          <p:nvPr/>
        </p:nvCxnSpPr>
        <p:spPr>
          <a:xfrm flipV="1">
            <a:off x="2377437" y="4023311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5FB7E916-2B0A-4946-84A7-5E04D96AB08D}"/>
              </a:ext>
            </a:extLst>
          </p:cNvPr>
          <p:cNvCxnSpPr>
            <a:cxnSpLocks/>
          </p:cNvCxnSpPr>
          <p:nvPr/>
        </p:nvCxnSpPr>
        <p:spPr bwMode="auto">
          <a:xfrm flipV="1">
            <a:off x="5675586" y="3704902"/>
            <a:ext cx="5783032" cy="1574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9A34D4F-7A6C-46E6-BFF1-0E84A95A5FCA}"/>
              </a:ext>
            </a:extLst>
          </p:cNvPr>
          <p:cNvSpPr txBox="1"/>
          <p:nvPr/>
        </p:nvSpPr>
        <p:spPr bwMode="auto">
          <a:xfrm>
            <a:off x="11557128" y="7050921"/>
            <a:ext cx="2666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/</a:t>
            </a:r>
            <a:r>
              <a:rPr lang="en-US" altLang="ko-KR" b="1" dirty="0" smtClean="0">
                <a:latin typeface="+mn-ea"/>
              </a:rPr>
              <a:t>board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writeForm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writeForm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 flipV="1">
            <a:off x="14147800" y="3591818"/>
            <a:ext cx="1829594" cy="2768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3995981-8DC3-42D6-B32B-3C3DE540BC13}"/>
              </a:ext>
            </a:extLst>
          </p:cNvPr>
          <p:cNvSpPr txBox="1"/>
          <p:nvPr/>
        </p:nvSpPr>
        <p:spPr bwMode="auto">
          <a:xfrm>
            <a:off x="16245408" y="3422917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list</a:t>
            </a:r>
            <a:r>
              <a:rPr lang="en-US" altLang="ko-KR" b="1" dirty="0" smtClean="0">
                <a:latin typeface="+mn-ea"/>
                <a:ea typeface="+mn-ea"/>
              </a:rPr>
              <a:t>()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1DF40771-2FEF-49DC-9141-21064CAF80BD}"/>
              </a:ext>
            </a:extLst>
          </p:cNvPr>
          <p:cNvCxnSpPr>
            <a:cxnSpLocks/>
          </p:cNvCxnSpPr>
          <p:nvPr/>
        </p:nvCxnSpPr>
        <p:spPr bwMode="auto">
          <a:xfrm flipV="1">
            <a:off x="17625848" y="3605846"/>
            <a:ext cx="1995149" cy="445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A7AD03B-BA91-47E8-BBC4-94E573BD027E}"/>
              </a:ext>
            </a:extLst>
          </p:cNvPr>
          <p:cNvSpPr txBox="1"/>
          <p:nvPr/>
        </p:nvSpPr>
        <p:spPr bwMode="auto">
          <a:xfrm>
            <a:off x="19859005" y="3424743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getBoardList</a:t>
            </a:r>
            <a:r>
              <a:rPr lang="en-US" altLang="ko-KR" b="1" dirty="0" smtClean="0">
                <a:latin typeface="+mn-ea"/>
              </a:rPr>
              <a:t>()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1DF40771-2FEF-49DC-9141-21064CAF80BD}"/>
              </a:ext>
            </a:extLst>
          </p:cNvPr>
          <p:cNvCxnSpPr>
            <a:cxnSpLocks/>
          </p:cNvCxnSpPr>
          <p:nvPr/>
        </p:nvCxnSpPr>
        <p:spPr bwMode="auto">
          <a:xfrm flipV="1">
            <a:off x="21677586" y="3594538"/>
            <a:ext cx="1592317" cy="1576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8BAAA3C-CA45-4597-8C53-24EF74DDEAD9}"/>
              </a:ext>
            </a:extLst>
          </p:cNvPr>
          <p:cNvSpPr txBox="1"/>
          <p:nvPr/>
        </p:nvSpPr>
        <p:spPr bwMode="auto">
          <a:xfrm>
            <a:off x="23403368" y="3391385"/>
            <a:ext cx="3918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selectList</a:t>
            </a:r>
            <a:r>
              <a:rPr lang="en-US" altLang="ko-KR" b="1" dirty="0" smtClean="0">
                <a:latin typeface="+mn-ea"/>
                <a:ea typeface="+mn-ea"/>
              </a:rPr>
              <a:t>(“</a:t>
            </a:r>
            <a:r>
              <a:rPr lang="en-US" altLang="ko-KR" b="1" dirty="0" err="1" smtClean="0">
                <a:latin typeface="+mn-ea"/>
              </a:rPr>
              <a:t>board</a:t>
            </a:r>
            <a:r>
              <a:rPr lang="en-US" altLang="ko-KR" b="1" dirty="0" err="1" smtClean="0">
                <a:latin typeface="+mn-ea"/>
                <a:ea typeface="+mn-ea"/>
              </a:rPr>
              <a:t>.selectList</a:t>
            </a:r>
            <a:r>
              <a:rPr lang="en-US" altLang="ko-KR" b="1" dirty="0" smtClean="0">
                <a:latin typeface="+mn-ea"/>
                <a:ea typeface="+mn-ea"/>
              </a:rPr>
              <a:t>”)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11AC612-9670-4AE3-9D48-8699C79E2473}"/>
              </a:ext>
            </a:extLst>
          </p:cNvPr>
          <p:cNvSpPr txBox="1"/>
          <p:nvPr/>
        </p:nvSpPr>
        <p:spPr bwMode="auto">
          <a:xfrm>
            <a:off x="29188048" y="3370112"/>
            <a:ext cx="2944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id=</a:t>
            </a:r>
            <a:r>
              <a:rPr lang="en-US" altLang="ko-KR" b="1" dirty="0" err="1" smtClean="0">
                <a:latin typeface="+mn-ea"/>
              </a:rPr>
              <a:t>board</a:t>
            </a:r>
            <a:r>
              <a:rPr lang="en-US" altLang="ko-KR" b="1" dirty="0" err="1" smtClean="0">
                <a:latin typeface="+mn-ea"/>
                <a:ea typeface="+mn-ea"/>
              </a:rPr>
              <a:t>.selectList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919D044D-F31E-4586-82DA-8EE3E8E23BE8}"/>
              </a:ext>
            </a:extLst>
          </p:cNvPr>
          <p:cNvCxnSpPr>
            <a:cxnSpLocks/>
          </p:cNvCxnSpPr>
          <p:nvPr/>
        </p:nvCxnSpPr>
        <p:spPr bwMode="auto">
          <a:xfrm>
            <a:off x="27113372" y="3590013"/>
            <a:ext cx="1865739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27112120" y="3883819"/>
            <a:ext cx="1866991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A09B999-45B7-409F-BE9C-8C07D5E3F850}"/>
              </a:ext>
            </a:extLst>
          </p:cNvPr>
          <p:cNvSpPr txBox="1"/>
          <p:nvPr/>
        </p:nvSpPr>
        <p:spPr bwMode="auto">
          <a:xfrm>
            <a:off x="28996342" y="3885254"/>
            <a:ext cx="41125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resultType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com.javaex.vo.BoardVo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651121" y="3873500"/>
            <a:ext cx="1539079" cy="1031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21504667" y="4031908"/>
            <a:ext cx="2231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List&lt;</a:t>
            </a:r>
            <a:r>
              <a:rPr lang="en-US" altLang="ko-KR" sz="1600" b="1" dirty="0" err="1" smtClean="0">
                <a:latin typeface="+mn-ea"/>
              </a:rPr>
              <a:t>BoardVo</a:t>
            </a:r>
            <a:r>
              <a:rPr lang="en-US" altLang="ko-KR" sz="1600" b="1" dirty="0" smtClean="0">
                <a:latin typeface="+mn-ea"/>
              </a:rPr>
              <a:t>&gt;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676022" y="3883819"/>
            <a:ext cx="1932778" cy="1508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7991566" y="4031908"/>
            <a:ext cx="1807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List&lt;</a:t>
            </a:r>
            <a:r>
              <a:rPr lang="en-US" altLang="ko-KR" sz="1600" b="1" dirty="0" err="1" smtClean="0">
                <a:latin typeface="+mn-ea"/>
              </a:rPr>
              <a:t>BoardVo</a:t>
            </a:r>
            <a:r>
              <a:rPr lang="en-US" altLang="ko-KR" sz="1600" b="1" dirty="0" smtClean="0">
                <a:latin typeface="+mn-ea"/>
              </a:rPr>
              <a:t>&gt;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14173200" y="3886200"/>
            <a:ext cx="1790700" cy="381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4278092" y="4019208"/>
            <a:ext cx="2231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600" b="1" dirty="0" smtClean="0">
                <a:latin typeface="+mn-ea"/>
              </a:rPr>
              <a:t>List&lt;</a:t>
            </a:r>
            <a:r>
              <a:rPr lang="en-US" altLang="ko-KR" sz="1600" b="1" dirty="0" err="1" smtClean="0">
                <a:latin typeface="+mn-ea"/>
              </a:rPr>
              <a:t>BoardVo</a:t>
            </a:r>
            <a:r>
              <a:rPr lang="en-US" altLang="ko-KR" sz="1600" b="1" dirty="0" smtClean="0">
                <a:latin typeface="+mn-ea"/>
              </a:rPr>
              <a:t>&gt;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0938267" y="4158908"/>
            <a:ext cx="22316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Model.addAttribute</a:t>
            </a:r>
            <a:r>
              <a:rPr lang="en-US" altLang="ko-KR" sz="1600" b="1" dirty="0" smtClean="0">
                <a:latin typeface="+mn-ea"/>
              </a:rPr>
              <a:t>(“</a:t>
            </a:r>
            <a:r>
              <a:rPr lang="en-US" altLang="ko-KR" sz="1600" b="1" dirty="0" err="1" smtClean="0">
                <a:latin typeface="+mn-ea"/>
              </a:rPr>
              <a:t>bList”,boardList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1CA9CAED-F72E-4F58-9D48-513E1D6A0F18}"/>
              </a:ext>
            </a:extLst>
          </p:cNvPr>
          <p:cNvCxnSpPr>
            <a:cxnSpLocks/>
          </p:cNvCxnSpPr>
          <p:nvPr/>
        </p:nvCxnSpPr>
        <p:spPr bwMode="auto">
          <a:xfrm flipH="1">
            <a:off x="9500135" y="3999174"/>
            <a:ext cx="1901852" cy="40919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3577D96-0EA0-4508-A4A5-88AFA720A19C}"/>
              </a:ext>
            </a:extLst>
          </p:cNvPr>
          <p:cNvCxnSpPr>
            <a:cxnSpLocks/>
          </p:cNvCxnSpPr>
          <p:nvPr/>
        </p:nvCxnSpPr>
        <p:spPr bwMode="auto">
          <a:xfrm flipH="1">
            <a:off x="4023360" y="4437246"/>
            <a:ext cx="3532472" cy="52939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D6AF02B-B520-4C3C-99CB-1DB5825BCCCE}"/>
              </a:ext>
            </a:extLst>
          </p:cNvPr>
          <p:cNvSpPr txBox="1"/>
          <p:nvPr/>
        </p:nvSpPr>
        <p:spPr bwMode="auto">
          <a:xfrm>
            <a:off x="7736218" y="4204593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포워드 </a:t>
            </a:r>
            <a:r>
              <a:rPr lang="en-US" altLang="ko-KR" b="1" dirty="0" smtClean="0">
                <a:latin typeface="+mn-ea"/>
              </a:rPr>
              <a:t>list</a:t>
            </a:r>
            <a:r>
              <a:rPr lang="en-US" altLang="ko-KR" b="1" dirty="0" smtClean="0">
                <a:latin typeface="+mn-ea"/>
                <a:ea typeface="+mn-ea"/>
              </a:rPr>
              <a:t>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0D524AA1-3F75-43ED-81E6-BF93BD18D3F8}"/>
              </a:ext>
            </a:extLst>
          </p:cNvPr>
          <p:cNvSpPr txBox="1"/>
          <p:nvPr/>
        </p:nvSpPr>
        <p:spPr bwMode="auto">
          <a:xfrm>
            <a:off x="722835" y="9863855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■게시판 글쓰기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8" name="직사각형 7">
            <a:extLst>
              <a:ext uri="{FF2B5EF4-FFF2-40B4-BE49-F238E27FC236}">
                <a16:creationId xmlns:a16="http://schemas.microsoft.com/office/drawing/2014/main" xmlns="" id="{AE8C3CD8-2747-43B5-86A0-B18F6212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71" y="10440934"/>
            <a:ext cx="4772153" cy="68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</a:rPr>
              <a:t>localhost:8088/mysite5/board/write?title</a:t>
            </a:r>
            <a:r>
              <a:rPr lang="en-US" altLang="ko-KR" sz="1600" dirty="0" smtClean="0">
                <a:latin typeface="+mn-ea"/>
                <a:ea typeface="+mn-ea"/>
              </a:rPr>
              <a:t>=</a:t>
            </a:r>
            <a:r>
              <a:rPr lang="ko-KR" altLang="en-US" sz="1600" dirty="0" smtClean="0">
                <a:latin typeface="+mn-ea"/>
                <a:ea typeface="+mn-ea"/>
              </a:rPr>
              <a:t>테스트</a:t>
            </a:r>
            <a:r>
              <a:rPr lang="en-US" altLang="ko-KR" sz="1600" dirty="0" smtClean="0">
                <a:latin typeface="+mn-ea"/>
                <a:ea typeface="+mn-ea"/>
              </a:rPr>
              <a:t>&amp;content=</a:t>
            </a:r>
            <a:r>
              <a:rPr lang="ko-KR" altLang="en-US" sz="1600" dirty="0" smtClean="0">
                <a:latin typeface="+mn-ea"/>
                <a:ea typeface="+mn-ea"/>
              </a:rPr>
              <a:t>내용테스트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D98412FB-A683-491C-9833-365D99AF06F6}"/>
              </a:ext>
            </a:extLst>
          </p:cNvPr>
          <p:cNvSpPr/>
          <p:nvPr/>
        </p:nvSpPr>
        <p:spPr>
          <a:xfrm>
            <a:off x="828867" y="11168432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E0808023-7204-4EE6-BC4C-9CC2737568F0}"/>
              </a:ext>
            </a:extLst>
          </p:cNvPr>
          <p:cNvCxnSpPr/>
          <p:nvPr/>
        </p:nvCxnSpPr>
        <p:spPr>
          <a:xfrm flipV="1">
            <a:off x="2415537" y="11225836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5FB7E916-2B0A-4946-84A7-5E04D96AB08D}"/>
              </a:ext>
            </a:extLst>
          </p:cNvPr>
          <p:cNvCxnSpPr>
            <a:cxnSpLocks/>
          </p:cNvCxnSpPr>
          <p:nvPr/>
        </p:nvCxnSpPr>
        <p:spPr bwMode="auto">
          <a:xfrm flipV="1">
            <a:off x="5764486" y="10856627"/>
            <a:ext cx="5783032" cy="1574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69A34D4F-7A6C-46E6-BFF1-0E84A95A5FCA}"/>
              </a:ext>
            </a:extLst>
          </p:cNvPr>
          <p:cNvSpPr txBox="1"/>
          <p:nvPr/>
        </p:nvSpPr>
        <p:spPr bwMode="auto">
          <a:xfrm>
            <a:off x="11607524" y="10660546"/>
            <a:ext cx="29589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/</a:t>
            </a:r>
            <a:r>
              <a:rPr lang="en-US" altLang="ko-KR" b="1" dirty="0" smtClean="0">
                <a:latin typeface="+mn-ea"/>
              </a:rPr>
              <a:t>board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/write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write</a:t>
            </a:r>
            <a:r>
              <a:rPr lang="en-US" altLang="ko-KR" b="1" dirty="0" smtClean="0">
                <a:latin typeface="+mn-ea"/>
                <a:ea typeface="+mn-ea"/>
              </a:rPr>
              <a:t>(@</a:t>
            </a:r>
            <a:r>
              <a:rPr lang="en-US" altLang="ko-KR" b="1" dirty="0" err="1" smtClean="0">
                <a:latin typeface="+mn-ea"/>
                <a:ea typeface="+mn-ea"/>
              </a:rPr>
              <a:t>ModelAttribute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b="1" dirty="0" err="1" smtClean="0">
                <a:latin typeface="+mn-ea"/>
                <a:ea typeface="+mn-ea"/>
              </a:rPr>
              <a:t>BoardVo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33577D96-0EA0-4508-A4A5-88AFA720A19C}"/>
              </a:ext>
            </a:extLst>
          </p:cNvPr>
          <p:cNvCxnSpPr>
            <a:cxnSpLocks/>
          </p:cNvCxnSpPr>
          <p:nvPr/>
        </p:nvCxnSpPr>
        <p:spPr bwMode="auto">
          <a:xfrm flipH="1">
            <a:off x="4071486" y="11319309"/>
            <a:ext cx="7401829" cy="71227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D524AA1-3F75-43ED-81E6-BF93BD18D3F8}"/>
              </a:ext>
            </a:extLst>
          </p:cNvPr>
          <p:cNvSpPr txBox="1"/>
          <p:nvPr/>
        </p:nvSpPr>
        <p:spPr bwMode="auto">
          <a:xfrm>
            <a:off x="722835" y="14280092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■</a:t>
            </a:r>
            <a:r>
              <a:rPr lang="ko-KR" altLang="en-US" b="1" dirty="0" err="1" smtClean="0">
                <a:latin typeface="+mn-ea"/>
              </a:rPr>
              <a:t>게시글</a:t>
            </a:r>
            <a:r>
              <a:rPr lang="ko-KR" altLang="en-US" b="1" dirty="0" smtClean="0">
                <a:latin typeface="+mn-ea"/>
              </a:rPr>
              <a:t> 보기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8" name="직사각형 7">
            <a:extLst>
              <a:ext uri="{FF2B5EF4-FFF2-40B4-BE49-F238E27FC236}">
                <a16:creationId xmlns:a16="http://schemas.microsoft.com/office/drawing/2014/main" xmlns="" id="{AE8C3CD8-2747-43B5-86A0-B18F6212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71" y="14780971"/>
            <a:ext cx="4772153" cy="387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</a:rPr>
              <a:t>localhost:8088/mysite5/board/read?no=81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98412FB-A683-491C-9833-365D99AF06F6}"/>
              </a:ext>
            </a:extLst>
          </p:cNvPr>
          <p:cNvSpPr/>
          <p:nvPr/>
        </p:nvSpPr>
        <p:spPr>
          <a:xfrm>
            <a:off x="828867" y="15225869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E0808023-7204-4EE6-BC4C-9CC2737568F0}"/>
              </a:ext>
            </a:extLst>
          </p:cNvPr>
          <p:cNvCxnSpPr/>
          <p:nvPr/>
        </p:nvCxnSpPr>
        <p:spPr>
          <a:xfrm flipV="1">
            <a:off x="2415537" y="15283273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5FB7E916-2B0A-4946-84A7-5E04D96AB08D}"/>
              </a:ext>
            </a:extLst>
          </p:cNvPr>
          <p:cNvCxnSpPr>
            <a:cxnSpLocks/>
          </p:cNvCxnSpPr>
          <p:nvPr/>
        </p:nvCxnSpPr>
        <p:spPr bwMode="auto">
          <a:xfrm flipV="1">
            <a:off x="5675586" y="15006164"/>
            <a:ext cx="5783032" cy="1574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9A34D4F-7A6C-46E6-BFF1-0E84A95A5FCA}"/>
              </a:ext>
            </a:extLst>
          </p:cNvPr>
          <p:cNvSpPr txBox="1"/>
          <p:nvPr/>
        </p:nvSpPr>
        <p:spPr bwMode="auto">
          <a:xfrm>
            <a:off x="11711139" y="14694582"/>
            <a:ext cx="3263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/</a:t>
            </a:r>
            <a:r>
              <a:rPr lang="en-US" altLang="ko-KR" b="1" dirty="0" smtClean="0">
                <a:latin typeface="+mn-ea"/>
              </a:rPr>
              <a:t>board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/read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latinLnBrk="1">
              <a:defRPr/>
            </a:pPr>
            <a:r>
              <a:rPr lang="en-US" altLang="ko-KR" b="1" dirty="0" smtClean="0">
                <a:latin typeface="+mn-ea"/>
              </a:rPr>
              <a:t>read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no,Model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14004759" y="14958060"/>
            <a:ext cx="142908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13937382" y="15237460"/>
            <a:ext cx="1420261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3995981-8DC3-42D6-B32B-3C3DE540BC13}"/>
              </a:ext>
            </a:extLst>
          </p:cNvPr>
          <p:cNvSpPr txBox="1"/>
          <p:nvPr/>
        </p:nvSpPr>
        <p:spPr bwMode="auto">
          <a:xfrm>
            <a:off x="16004108" y="14800379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read</a:t>
            </a:r>
            <a:r>
              <a:rPr lang="en-US" altLang="ko-KR" b="1" dirty="0" smtClean="0">
                <a:latin typeface="+mn-ea"/>
                <a:ea typeface="+mn-ea"/>
              </a:rPr>
              <a:t>(no)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18440400" y="14996962"/>
            <a:ext cx="9652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415000" y="15263662"/>
            <a:ext cx="9144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FA7AD03B-BA91-47E8-BBC4-94E573BD027E}"/>
              </a:ext>
            </a:extLst>
          </p:cNvPr>
          <p:cNvSpPr txBox="1"/>
          <p:nvPr/>
        </p:nvSpPr>
        <p:spPr bwMode="auto">
          <a:xfrm>
            <a:off x="19859005" y="14814905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updateHit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no)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22567900" y="14948434"/>
            <a:ext cx="9652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542500" y="15215134"/>
            <a:ext cx="9144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B8BAAA3C-CA45-4597-8C53-24EF74DDEAD9}"/>
              </a:ext>
            </a:extLst>
          </p:cNvPr>
          <p:cNvSpPr txBox="1"/>
          <p:nvPr/>
        </p:nvSpPr>
        <p:spPr bwMode="auto">
          <a:xfrm>
            <a:off x="23644668" y="14847319"/>
            <a:ext cx="3918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update</a:t>
            </a:r>
            <a:r>
              <a:rPr lang="en-US" altLang="ko-KR" b="1" dirty="0" smtClean="0">
                <a:latin typeface="+mn-ea"/>
                <a:ea typeface="+mn-ea"/>
              </a:rPr>
              <a:t>(“</a:t>
            </a:r>
            <a:r>
              <a:rPr lang="en-US" altLang="ko-KR" b="1" dirty="0" err="1" smtClean="0">
                <a:latin typeface="+mn-ea"/>
                <a:ea typeface="+mn-ea"/>
              </a:rPr>
              <a:t>board.updateHit</a:t>
            </a:r>
            <a:r>
              <a:rPr lang="en-US" altLang="ko-KR" b="1" dirty="0" smtClean="0">
                <a:latin typeface="+mn-ea"/>
                <a:ea typeface="+mn-ea"/>
              </a:rPr>
              <a:t>”, no)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919D044D-F31E-4586-82DA-8EE3E8E23BE8}"/>
              </a:ext>
            </a:extLst>
          </p:cNvPr>
          <p:cNvCxnSpPr>
            <a:cxnSpLocks/>
          </p:cNvCxnSpPr>
          <p:nvPr/>
        </p:nvCxnSpPr>
        <p:spPr bwMode="auto">
          <a:xfrm>
            <a:off x="27573060" y="22789444"/>
            <a:ext cx="1468237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27601936" y="23083250"/>
            <a:ext cx="143936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A11AC612-9670-4AE3-9D48-8699C79E2473}"/>
              </a:ext>
            </a:extLst>
          </p:cNvPr>
          <p:cNvSpPr txBox="1"/>
          <p:nvPr/>
        </p:nvSpPr>
        <p:spPr bwMode="auto">
          <a:xfrm>
            <a:off x="28788769" y="26392539"/>
            <a:ext cx="2944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id=</a:t>
            </a:r>
            <a:r>
              <a:rPr lang="en-US" altLang="ko-KR" b="1" dirty="0" err="1" smtClean="0">
                <a:latin typeface="+mn-ea"/>
                <a:ea typeface="+mn-ea"/>
              </a:rPr>
              <a:t>board.delete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CA09B999-45B7-409F-BE9C-8C07D5E3F850}"/>
              </a:ext>
            </a:extLst>
          </p:cNvPr>
          <p:cNvSpPr txBox="1"/>
          <p:nvPr/>
        </p:nvSpPr>
        <p:spPr bwMode="auto">
          <a:xfrm>
            <a:off x="28712563" y="26782153"/>
            <a:ext cx="41125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parameterType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int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4221551" y="15415920"/>
            <a:ext cx="1063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2" name="그룹 154">
            <a:extLst>
              <a:ext uri="{FF2B5EF4-FFF2-40B4-BE49-F238E27FC236}">
                <a16:creationId xmlns:a16="http://schemas.microsoft.com/office/drawing/2014/main" xmlns="" id="{5247BFFB-F413-4742-85F6-6CC7F47BF633}"/>
              </a:ext>
            </a:extLst>
          </p:cNvPr>
          <p:cNvGrpSpPr/>
          <p:nvPr/>
        </p:nvGrpSpPr>
        <p:grpSpPr>
          <a:xfrm>
            <a:off x="522562" y="3869356"/>
            <a:ext cx="317857" cy="8393229"/>
            <a:chOff x="522514" y="12163447"/>
            <a:chExt cx="317857" cy="6572109"/>
          </a:xfrm>
        </p:grpSpPr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xmlns="" id="{2516D592-D5D7-4888-BE44-BCCA5EEDA9B0}"/>
                </a:ext>
              </a:extLst>
            </p:cNvPr>
            <p:cNvCxnSpPr>
              <a:cxnSpLocks/>
            </p:cNvCxnSpPr>
            <p:nvPr/>
          </p:nvCxnSpPr>
          <p:spPr>
            <a:xfrm>
              <a:off x="522514" y="12177961"/>
              <a:ext cx="317857" cy="0"/>
            </a:xfrm>
            <a:prstGeom prst="straightConnector1">
              <a:avLst/>
            </a:prstGeom>
            <a:ln w="38100"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xmlns="" id="{B2CF8A97-F47D-4095-B984-71AF7E5C2CC0}"/>
                </a:ext>
              </a:extLst>
            </p:cNvPr>
            <p:cNvCxnSpPr>
              <a:cxnSpLocks/>
            </p:cNvCxnSpPr>
            <p:nvPr/>
          </p:nvCxnSpPr>
          <p:spPr>
            <a:xfrm>
              <a:off x="522514" y="12163447"/>
              <a:ext cx="0" cy="6572109"/>
            </a:xfrm>
            <a:prstGeom prst="line">
              <a:avLst/>
            </a:prstGeom>
            <a:ln w="38100"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xmlns="" id="{31F7B768-06E2-44FC-8633-B6DB2D44F5D5}"/>
                </a:ext>
              </a:extLst>
            </p:cNvPr>
            <p:cNvCxnSpPr/>
            <p:nvPr/>
          </p:nvCxnSpPr>
          <p:spPr>
            <a:xfrm>
              <a:off x="522514" y="18735556"/>
              <a:ext cx="289323" cy="0"/>
            </a:xfrm>
            <a:prstGeom prst="line">
              <a:avLst/>
            </a:prstGeom>
            <a:ln w="38100">
              <a:headEnd type="non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그룹 158">
            <a:extLst>
              <a:ext uri="{FF2B5EF4-FFF2-40B4-BE49-F238E27FC236}">
                <a16:creationId xmlns:a16="http://schemas.microsoft.com/office/drawing/2014/main" xmlns="" id="{4DDE07BC-2FF6-4E27-84A6-7B8917F9B075}"/>
              </a:ext>
            </a:extLst>
          </p:cNvPr>
          <p:cNvGrpSpPr/>
          <p:nvPr/>
        </p:nvGrpSpPr>
        <p:grpSpPr>
          <a:xfrm>
            <a:off x="317064" y="3769993"/>
            <a:ext cx="452958" cy="14787514"/>
            <a:chOff x="522514" y="12163447"/>
            <a:chExt cx="704231" cy="14521854"/>
          </a:xfrm>
        </p:grpSpPr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xmlns="" id="{2D6A8094-D059-445C-A304-049AE00DB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14" y="12170238"/>
              <a:ext cx="540526" cy="77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xmlns="" id="{619D4F80-09A9-418C-AB52-7CA5B6051FAC}"/>
                </a:ext>
              </a:extLst>
            </p:cNvPr>
            <p:cNvCxnSpPr>
              <a:cxnSpLocks/>
            </p:cNvCxnSpPr>
            <p:nvPr/>
          </p:nvCxnSpPr>
          <p:spPr>
            <a:xfrm>
              <a:off x="522514" y="12163447"/>
              <a:ext cx="27112" cy="145218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xmlns="" id="{CE264599-750A-4772-A705-1D2404322A36}"/>
                </a:ext>
              </a:extLst>
            </p:cNvPr>
            <p:cNvCxnSpPr>
              <a:cxnSpLocks/>
            </p:cNvCxnSpPr>
            <p:nvPr/>
          </p:nvCxnSpPr>
          <p:spPr>
            <a:xfrm>
              <a:off x="549626" y="26685301"/>
              <a:ext cx="677119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0D524AA1-3F75-43ED-81E6-BF93BD18D3F8}"/>
              </a:ext>
            </a:extLst>
          </p:cNvPr>
          <p:cNvSpPr txBox="1"/>
          <p:nvPr/>
        </p:nvSpPr>
        <p:spPr bwMode="auto">
          <a:xfrm>
            <a:off x="722835" y="6369602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■게시판 글쓰기 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47" name="직사각형 7">
            <a:extLst>
              <a:ext uri="{FF2B5EF4-FFF2-40B4-BE49-F238E27FC236}">
                <a16:creationId xmlns:a16="http://schemas.microsoft.com/office/drawing/2014/main" xmlns="" id="{AE8C3CD8-2747-43B5-86A0-B18F6212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71" y="6946681"/>
            <a:ext cx="4772153" cy="387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  <a:hlinkClick r:id="rId3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  <a:hlinkClick r:id="rId3"/>
              </a:rPr>
              <a:t>localhost:8088/mysite5/board/</a:t>
            </a:r>
            <a:r>
              <a:rPr lang="en-US" altLang="ko-KR" sz="1600" dirty="0" smtClean="0">
                <a:latin typeface="+mn-ea"/>
                <a:ea typeface="+mn-ea"/>
              </a:rPr>
              <a:t>writeForm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D98412FB-A683-491C-9833-365D99AF06F6}"/>
              </a:ext>
            </a:extLst>
          </p:cNvPr>
          <p:cNvSpPr/>
          <p:nvPr/>
        </p:nvSpPr>
        <p:spPr>
          <a:xfrm>
            <a:off x="828867" y="7331279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E0808023-7204-4EE6-BC4C-9CC2737568F0}"/>
              </a:ext>
            </a:extLst>
          </p:cNvPr>
          <p:cNvCxnSpPr/>
          <p:nvPr/>
        </p:nvCxnSpPr>
        <p:spPr>
          <a:xfrm flipV="1">
            <a:off x="2377437" y="7363283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xmlns="" id="{5FB7E916-2B0A-4946-84A7-5E04D96AB08D}"/>
              </a:ext>
            </a:extLst>
          </p:cNvPr>
          <p:cNvCxnSpPr>
            <a:cxnSpLocks/>
          </p:cNvCxnSpPr>
          <p:nvPr/>
        </p:nvCxnSpPr>
        <p:spPr bwMode="auto">
          <a:xfrm flipV="1">
            <a:off x="5675586" y="7102625"/>
            <a:ext cx="5783032" cy="1574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BD6AF02B-B520-4C3C-99CB-1DB5825BCCCE}"/>
              </a:ext>
            </a:extLst>
          </p:cNvPr>
          <p:cNvSpPr txBox="1"/>
          <p:nvPr/>
        </p:nvSpPr>
        <p:spPr bwMode="auto">
          <a:xfrm>
            <a:off x="7562968" y="7448321"/>
            <a:ext cx="2591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포워드 </a:t>
            </a:r>
            <a:r>
              <a:rPr lang="en-US" altLang="ko-KR" b="1" dirty="0" smtClean="0">
                <a:latin typeface="+mn-ea"/>
              </a:rPr>
              <a:t>writeForm</a:t>
            </a:r>
            <a:r>
              <a:rPr lang="en-US" altLang="ko-KR" b="1" dirty="0" smtClean="0">
                <a:latin typeface="+mn-ea"/>
                <a:ea typeface="+mn-ea"/>
              </a:rPr>
              <a:t>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69A34D4F-7A6C-46E6-BFF1-0E84A95A5FCA}"/>
              </a:ext>
            </a:extLst>
          </p:cNvPr>
          <p:cNvSpPr txBox="1"/>
          <p:nvPr/>
        </p:nvSpPr>
        <p:spPr bwMode="auto">
          <a:xfrm>
            <a:off x="11557128" y="3422197"/>
            <a:ext cx="2666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/</a:t>
            </a:r>
            <a:r>
              <a:rPr lang="en-US" altLang="ko-KR" b="1" dirty="0" smtClean="0">
                <a:latin typeface="+mn-ea"/>
              </a:rPr>
              <a:t>board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list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list(Model </a:t>
            </a:r>
            <a:r>
              <a:rPr lang="en-US" altLang="ko-KR" b="1" dirty="0" err="1" smtClean="0">
                <a:latin typeface="+mn-ea"/>
              </a:rPr>
              <a:t>model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xmlns="" id="{1CA9CAED-F72E-4F58-9D48-513E1D6A0F18}"/>
              </a:ext>
            </a:extLst>
          </p:cNvPr>
          <p:cNvCxnSpPr>
            <a:cxnSpLocks/>
          </p:cNvCxnSpPr>
          <p:nvPr/>
        </p:nvCxnSpPr>
        <p:spPr bwMode="auto">
          <a:xfrm flipH="1">
            <a:off x="10048775" y="7368022"/>
            <a:ext cx="1353212" cy="28406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xmlns="" id="{33577D96-0EA0-4508-A4A5-88AFA720A19C}"/>
              </a:ext>
            </a:extLst>
          </p:cNvPr>
          <p:cNvCxnSpPr>
            <a:cxnSpLocks/>
          </p:cNvCxnSpPr>
          <p:nvPr/>
        </p:nvCxnSpPr>
        <p:spPr bwMode="auto">
          <a:xfrm flipH="1">
            <a:off x="4071481" y="7671341"/>
            <a:ext cx="3503594" cy="68339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 flipV="1">
            <a:off x="14601524" y="10847672"/>
            <a:ext cx="1126156" cy="1925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  <a:endCxn id="113" idx="3"/>
          </p:cNvCxnSpPr>
          <p:nvPr/>
        </p:nvCxnSpPr>
        <p:spPr bwMode="auto">
          <a:xfrm flipH="1">
            <a:off x="14566496" y="11097928"/>
            <a:ext cx="1103432" cy="2428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83995981-8DC3-42D6-B32B-3C3DE540BC13}"/>
              </a:ext>
            </a:extLst>
          </p:cNvPr>
          <p:cNvSpPr txBox="1"/>
          <p:nvPr/>
        </p:nvSpPr>
        <p:spPr bwMode="auto">
          <a:xfrm>
            <a:off x="15706408" y="10747742"/>
            <a:ext cx="288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write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err="1" smtClean="0">
                <a:latin typeface="+mn-ea"/>
                <a:ea typeface="+mn-ea"/>
              </a:rPr>
              <a:t>BoardVo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b="1" dirty="0" err="1" smtClean="0">
                <a:latin typeface="+mn-ea"/>
                <a:ea typeface="+mn-ea"/>
              </a:rPr>
              <a:t>boardVo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 flipV="1">
            <a:off x="18509387" y="10857297"/>
            <a:ext cx="952895" cy="962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74359" y="11117179"/>
            <a:ext cx="978298" cy="503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FA7AD03B-BA91-47E8-BBC4-94E573BD027E}"/>
              </a:ext>
            </a:extLst>
          </p:cNvPr>
          <p:cNvSpPr txBox="1"/>
          <p:nvPr/>
        </p:nvSpPr>
        <p:spPr bwMode="auto">
          <a:xfrm>
            <a:off x="19608755" y="10672569"/>
            <a:ext cx="2648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boardInsert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BoardVo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boardVo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 flipV="1">
            <a:off x="22166987" y="10857297"/>
            <a:ext cx="952895" cy="962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22131959" y="11117179"/>
            <a:ext cx="978298" cy="503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68BD9A37-FB99-4176-9A30-C28C064C724C}"/>
              </a:ext>
            </a:extLst>
          </p:cNvPr>
          <p:cNvSpPr txBox="1"/>
          <p:nvPr/>
        </p:nvSpPr>
        <p:spPr bwMode="auto">
          <a:xfrm>
            <a:off x="15361920" y="11309749"/>
            <a:ext cx="3368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ko-KR" altLang="en-US" sz="1400" dirty="0" smtClean="0"/>
              <a:t>세션 </a:t>
            </a:r>
            <a:r>
              <a:rPr lang="en-US" altLang="ko-KR" sz="1400" dirty="0" smtClean="0"/>
              <a:t>– </a:t>
            </a:r>
            <a:r>
              <a:rPr lang="en-US" altLang="ko-KR" sz="1400" dirty="0" err="1" smtClean="0"/>
              <a:t>authUse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B8BAAA3C-CA45-4597-8C53-24EF74DDEAD9}"/>
              </a:ext>
            </a:extLst>
          </p:cNvPr>
          <p:cNvSpPr txBox="1"/>
          <p:nvPr/>
        </p:nvSpPr>
        <p:spPr bwMode="auto">
          <a:xfrm>
            <a:off x="23403368" y="10735460"/>
            <a:ext cx="3918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insert</a:t>
            </a:r>
            <a:r>
              <a:rPr lang="en-US" altLang="ko-KR" b="1" dirty="0" smtClean="0">
                <a:latin typeface="+mn-ea"/>
                <a:ea typeface="+mn-ea"/>
              </a:rPr>
              <a:t>(“</a:t>
            </a:r>
            <a:r>
              <a:rPr lang="en-US" altLang="ko-KR" b="1" dirty="0" err="1" smtClean="0">
                <a:latin typeface="+mn-ea"/>
              </a:rPr>
              <a:t>board</a:t>
            </a:r>
            <a:r>
              <a:rPr lang="en-US" altLang="ko-KR" b="1" dirty="0" err="1" smtClean="0">
                <a:latin typeface="+mn-ea"/>
                <a:ea typeface="+mn-ea"/>
              </a:rPr>
              <a:t>.insert</a:t>
            </a:r>
            <a:r>
              <a:rPr lang="en-US" altLang="ko-KR" b="1" dirty="0" smtClean="0">
                <a:latin typeface="+mn-ea"/>
                <a:ea typeface="+mn-ea"/>
              </a:rPr>
              <a:t>”, </a:t>
            </a:r>
            <a:r>
              <a:rPr lang="en-US" altLang="ko-KR" b="1" dirty="0" err="1" smtClean="0">
                <a:latin typeface="+mn-ea"/>
                <a:ea typeface="+mn-ea"/>
              </a:rPr>
              <a:t>boardVo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xmlns="" id="{919D044D-F31E-4586-82DA-8EE3E8E23BE8}"/>
              </a:ext>
            </a:extLst>
          </p:cNvPr>
          <p:cNvCxnSpPr>
            <a:cxnSpLocks/>
          </p:cNvCxnSpPr>
          <p:nvPr/>
        </p:nvCxnSpPr>
        <p:spPr bwMode="auto">
          <a:xfrm>
            <a:off x="27113372" y="10818585"/>
            <a:ext cx="1865739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27112120" y="11112391"/>
            <a:ext cx="1866991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A11AC612-9670-4AE3-9D48-8699C79E2473}"/>
              </a:ext>
            </a:extLst>
          </p:cNvPr>
          <p:cNvSpPr txBox="1"/>
          <p:nvPr/>
        </p:nvSpPr>
        <p:spPr bwMode="auto">
          <a:xfrm>
            <a:off x="29188048" y="10666062"/>
            <a:ext cx="2944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id=</a:t>
            </a:r>
            <a:r>
              <a:rPr lang="en-US" altLang="ko-KR" b="1" dirty="0" err="1" smtClean="0">
                <a:latin typeface="+mn-ea"/>
              </a:rPr>
              <a:t>board</a:t>
            </a:r>
            <a:r>
              <a:rPr lang="en-US" altLang="ko-KR" b="1" dirty="0" err="1" smtClean="0">
                <a:latin typeface="+mn-ea"/>
                <a:ea typeface="+mn-ea"/>
              </a:rPr>
              <a:t>.insert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xmlns="" id="{CA09B999-45B7-409F-BE9C-8C07D5E3F850}"/>
              </a:ext>
            </a:extLst>
          </p:cNvPr>
          <p:cNvSpPr txBox="1"/>
          <p:nvPr/>
        </p:nvSpPr>
        <p:spPr bwMode="auto">
          <a:xfrm>
            <a:off x="28996342" y="11181204"/>
            <a:ext cx="41125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parameterType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com.javaex.vo.BoardVo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75B017BA-D79B-4A8A-90D3-27A39FAD8ADF}"/>
              </a:ext>
            </a:extLst>
          </p:cNvPr>
          <p:cNvSpPr txBox="1"/>
          <p:nvPr/>
        </p:nvSpPr>
        <p:spPr bwMode="auto">
          <a:xfrm>
            <a:off x="14716732" y="10346857"/>
            <a:ext cx="10590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</a:t>
            </a:r>
            <a:r>
              <a:rPr lang="en-US" altLang="ko-KR" sz="1600" b="1" dirty="0" err="1" smtClean="0">
                <a:latin typeface="+mn-ea"/>
                <a:ea typeface="+mn-ea"/>
              </a:rPr>
              <a:t>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75B017BA-D79B-4A8A-90D3-27A39FAD8ADF}"/>
              </a:ext>
            </a:extLst>
          </p:cNvPr>
          <p:cNvSpPr txBox="1"/>
          <p:nvPr/>
        </p:nvSpPr>
        <p:spPr bwMode="auto">
          <a:xfrm>
            <a:off x="18335831" y="10346857"/>
            <a:ext cx="10590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</a:t>
            </a:r>
            <a:r>
              <a:rPr lang="en-US" altLang="ko-KR" sz="1600" b="1" dirty="0" err="1" smtClean="0">
                <a:latin typeface="+mn-ea"/>
                <a:ea typeface="+mn-ea"/>
              </a:rPr>
              <a:t>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75B017BA-D79B-4A8A-90D3-27A39FAD8ADF}"/>
              </a:ext>
            </a:extLst>
          </p:cNvPr>
          <p:cNvSpPr txBox="1"/>
          <p:nvPr/>
        </p:nvSpPr>
        <p:spPr bwMode="auto">
          <a:xfrm>
            <a:off x="22137810" y="10346857"/>
            <a:ext cx="10590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</a:t>
            </a:r>
            <a:r>
              <a:rPr lang="en-US" altLang="ko-KR" sz="1600" b="1" dirty="0" err="1" smtClean="0">
                <a:latin typeface="+mn-ea"/>
                <a:ea typeface="+mn-ea"/>
              </a:rPr>
              <a:t>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68BD9A37-FB99-4176-9A30-C28C064C724C}"/>
              </a:ext>
            </a:extLst>
          </p:cNvPr>
          <p:cNvSpPr txBox="1"/>
          <p:nvPr/>
        </p:nvSpPr>
        <p:spPr bwMode="auto">
          <a:xfrm>
            <a:off x="15361920" y="11309749"/>
            <a:ext cx="3368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ko-KR" altLang="en-US" sz="1400" dirty="0" smtClean="0"/>
              <a:t>세션 </a:t>
            </a:r>
            <a:r>
              <a:rPr lang="en-US" altLang="ko-KR" sz="1400" dirty="0" smtClean="0"/>
              <a:t>– </a:t>
            </a:r>
            <a:r>
              <a:rPr lang="en-US" altLang="ko-KR" sz="1400" dirty="0" err="1" smtClean="0"/>
              <a:t>authUser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no</a:t>
            </a:r>
            <a:r>
              <a:rPr lang="ko-KR" altLang="en-US" sz="1400" dirty="0" smtClean="0"/>
              <a:t>가져오기</a:t>
            </a:r>
            <a:endParaRPr lang="en-US" altLang="ko-KR" sz="1400" dirty="0" smtClean="0"/>
          </a:p>
          <a:p>
            <a:pPr latinLnBrk="1"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가져온 </a:t>
            </a:r>
            <a:r>
              <a:rPr lang="en-US" altLang="ko-KR" sz="1400" dirty="0" err="1" smtClean="0">
                <a:latin typeface="+mn-ea"/>
              </a:rPr>
              <a:t>UserNo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 </a:t>
            </a:r>
            <a:r>
              <a:rPr lang="en-US" altLang="ko-KR" sz="1400" dirty="0" err="1" smtClean="0">
                <a:latin typeface="+mn-ea"/>
              </a:rPr>
              <a:t>BoardVo</a:t>
            </a:r>
            <a:r>
              <a:rPr lang="ko-KR" altLang="en-US" sz="1400" dirty="0" smtClean="0">
                <a:latin typeface="+mn-ea"/>
              </a:rPr>
              <a:t>에 넣어주기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68BD9A37-FB99-4176-9A30-C28C064C724C}"/>
              </a:ext>
            </a:extLst>
          </p:cNvPr>
          <p:cNvSpPr txBox="1"/>
          <p:nvPr/>
        </p:nvSpPr>
        <p:spPr bwMode="auto">
          <a:xfrm>
            <a:off x="10768129" y="9577200"/>
            <a:ext cx="22033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@ModelAttribute</a:t>
            </a:r>
          </a:p>
          <a:p>
            <a:pPr eaLnBrk="1" latinLnBrk="1" hangingPunct="1">
              <a:defRPr/>
            </a:pPr>
            <a:r>
              <a:rPr lang="en-US" altLang="ko-KR" sz="1400" dirty="0" err="1" smtClean="0">
                <a:latin typeface="+mn-ea"/>
              </a:rPr>
              <a:t>BoardVo</a:t>
            </a:r>
            <a:r>
              <a:rPr lang="en-US" altLang="ko-KR" sz="1400" dirty="0" smtClean="0">
                <a:latin typeface="+mn-ea"/>
              </a:rPr>
              <a:t>{</a:t>
            </a:r>
            <a:endParaRPr lang="en-US" altLang="ko-KR" sz="1400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title=</a:t>
            </a:r>
            <a:r>
              <a:rPr lang="ko-KR" altLang="en-US" sz="1400" dirty="0" smtClean="0">
                <a:latin typeface="+mn-ea"/>
              </a:rPr>
              <a:t>테스트</a:t>
            </a:r>
            <a:endParaRPr lang="en-US" altLang="ko-KR" sz="1400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content</a:t>
            </a:r>
            <a:r>
              <a:rPr lang="en-US" altLang="ko-KR" sz="1400" dirty="0" smtClean="0">
                <a:latin typeface="+mn-ea"/>
              </a:rPr>
              <a:t>=</a:t>
            </a:r>
            <a:r>
              <a:rPr lang="ko-KR" altLang="en-US" sz="1400" dirty="0" smtClean="0">
                <a:latin typeface="+mn-ea"/>
              </a:rPr>
              <a:t>내용테스트</a:t>
            </a:r>
            <a:r>
              <a:rPr lang="en-US" altLang="ko-KR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68BD9A37-FB99-4176-9A30-C28C064C724C}"/>
              </a:ext>
            </a:extLst>
          </p:cNvPr>
          <p:cNvSpPr txBox="1"/>
          <p:nvPr/>
        </p:nvSpPr>
        <p:spPr bwMode="auto">
          <a:xfrm>
            <a:off x="15531030" y="11885659"/>
            <a:ext cx="22033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@ModelAttribute</a:t>
            </a:r>
          </a:p>
          <a:p>
            <a:pPr eaLnBrk="1" latinLnBrk="1" hangingPunct="1">
              <a:defRPr/>
            </a:pPr>
            <a:r>
              <a:rPr lang="en-US" altLang="ko-KR" sz="1400" dirty="0" err="1" smtClean="0">
                <a:latin typeface="+mn-ea"/>
              </a:rPr>
              <a:t>BoardVo</a:t>
            </a:r>
            <a:r>
              <a:rPr lang="en-US" altLang="ko-KR" sz="1400" dirty="0" smtClean="0">
                <a:latin typeface="+mn-ea"/>
              </a:rPr>
              <a:t>{</a:t>
            </a:r>
            <a:endParaRPr lang="en-US" altLang="ko-KR" sz="1400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title=</a:t>
            </a:r>
            <a:r>
              <a:rPr lang="ko-KR" altLang="en-US" sz="1400" dirty="0" smtClean="0">
                <a:latin typeface="+mn-ea"/>
              </a:rPr>
              <a:t>테스트</a:t>
            </a:r>
            <a:endParaRPr lang="en-US" altLang="ko-KR" sz="1400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smtClean="0">
                <a:latin typeface="+mn-ea"/>
              </a:rPr>
              <a:t>content</a:t>
            </a:r>
            <a:r>
              <a:rPr lang="en-US" altLang="ko-KR" sz="1400" dirty="0" smtClean="0">
                <a:latin typeface="+mn-ea"/>
              </a:rPr>
              <a:t>=</a:t>
            </a:r>
            <a:r>
              <a:rPr lang="ko-KR" altLang="en-US" sz="1400" dirty="0" smtClean="0">
                <a:latin typeface="+mn-ea"/>
              </a:rPr>
              <a:t>내용테스트</a:t>
            </a:r>
            <a:endParaRPr lang="en-US" altLang="ko-KR" sz="14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</a:t>
            </a:r>
            <a:r>
              <a:rPr lang="en-US" altLang="ko-KR" sz="1400" dirty="0" err="1" smtClean="0">
                <a:latin typeface="+mn-ea"/>
              </a:rPr>
              <a:t>userNo</a:t>
            </a:r>
            <a:r>
              <a:rPr lang="en-US" altLang="ko-KR" sz="1400" dirty="0" smtClean="0">
                <a:latin typeface="+mn-ea"/>
              </a:rPr>
              <a:t>=81</a:t>
            </a:r>
            <a:r>
              <a:rPr lang="en-US" altLang="ko-KR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68BD9A37-FB99-4176-9A30-C28C064C724C}"/>
              </a:ext>
            </a:extLst>
          </p:cNvPr>
          <p:cNvSpPr txBox="1"/>
          <p:nvPr/>
        </p:nvSpPr>
        <p:spPr bwMode="auto">
          <a:xfrm>
            <a:off x="7729070" y="11733249"/>
            <a:ext cx="1973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400" dirty="0" smtClean="0"/>
              <a:t>"redirect:/board/list";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969" y="11685070"/>
            <a:ext cx="3232215" cy="230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1" name="직사각형 180"/>
          <p:cNvSpPr/>
          <p:nvPr/>
        </p:nvSpPr>
        <p:spPr>
          <a:xfrm>
            <a:off x="1318661" y="13244362"/>
            <a:ext cx="2598821" cy="105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7986" y="7815208"/>
            <a:ext cx="3092868" cy="182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4481442" y="14511146"/>
            <a:ext cx="8981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no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8755060" y="14511146"/>
            <a:ext cx="8981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no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18440400" y="16334875"/>
            <a:ext cx="9652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415000" y="16601575"/>
            <a:ext cx="9144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FA7AD03B-BA91-47E8-BBC4-94E573BD027E}"/>
              </a:ext>
            </a:extLst>
          </p:cNvPr>
          <p:cNvSpPr txBox="1"/>
          <p:nvPr/>
        </p:nvSpPr>
        <p:spPr bwMode="auto">
          <a:xfrm>
            <a:off x="19695380" y="16239444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selectOneRead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no)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22778415" y="14424518"/>
            <a:ext cx="8981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no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22567900" y="16353722"/>
            <a:ext cx="9652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542500" y="16620422"/>
            <a:ext cx="9144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8BAAA3C-CA45-4597-8C53-24EF74DDEAD9}"/>
              </a:ext>
            </a:extLst>
          </p:cNvPr>
          <p:cNvSpPr txBox="1"/>
          <p:nvPr/>
        </p:nvSpPr>
        <p:spPr bwMode="auto">
          <a:xfrm>
            <a:off x="23644668" y="16252607"/>
            <a:ext cx="3918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selectOne</a:t>
            </a:r>
            <a:r>
              <a:rPr lang="en-US" altLang="ko-KR" b="1" dirty="0" smtClean="0">
                <a:latin typeface="+mn-ea"/>
                <a:ea typeface="+mn-ea"/>
              </a:rPr>
              <a:t>(“</a:t>
            </a:r>
            <a:r>
              <a:rPr lang="en-US" altLang="ko-KR" b="1" dirty="0" err="1" smtClean="0">
                <a:latin typeface="+mn-ea"/>
                <a:ea typeface="+mn-ea"/>
              </a:rPr>
              <a:t>board.selectOneRead</a:t>
            </a:r>
            <a:r>
              <a:rPr lang="en-US" altLang="ko-KR" b="1" dirty="0" smtClean="0">
                <a:latin typeface="+mn-ea"/>
                <a:ea typeface="+mn-ea"/>
              </a:rPr>
              <a:t>”, no)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xmlns="" id="{919D044D-F31E-4586-82DA-8EE3E8E23BE8}"/>
              </a:ext>
            </a:extLst>
          </p:cNvPr>
          <p:cNvCxnSpPr>
            <a:cxnSpLocks/>
          </p:cNvCxnSpPr>
          <p:nvPr/>
        </p:nvCxnSpPr>
        <p:spPr bwMode="auto">
          <a:xfrm>
            <a:off x="27740008" y="16375035"/>
            <a:ext cx="1112103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1133" y="16668841"/>
            <a:ext cx="1140979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A11AC612-9670-4AE3-9D48-8699C79E2473}"/>
              </a:ext>
            </a:extLst>
          </p:cNvPr>
          <p:cNvSpPr txBox="1"/>
          <p:nvPr/>
        </p:nvSpPr>
        <p:spPr bwMode="auto">
          <a:xfrm>
            <a:off x="29072548" y="16147109"/>
            <a:ext cx="2944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id=</a:t>
            </a:r>
            <a:r>
              <a:rPr lang="en-US" altLang="ko-KR" b="1" dirty="0" err="1" smtClean="0">
                <a:latin typeface="+mn-ea"/>
                <a:ea typeface="+mn-ea"/>
              </a:rPr>
              <a:t>board.updateHit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CA09B999-45B7-409F-BE9C-8C07D5E3F850}"/>
              </a:ext>
            </a:extLst>
          </p:cNvPr>
          <p:cNvSpPr txBox="1"/>
          <p:nvPr/>
        </p:nvSpPr>
        <p:spPr bwMode="auto">
          <a:xfrm>
            <a:off x="28996342" y="16536723"/>
            <a:ext cx="41125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parameterType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int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22778415" y="15829806"/>
            <a:ext cx="8981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no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75B017BA-D79B-4A8A-90D3-27A39FAD8ADF}"/>
              </a:ext>
            </a:extLst>
          </p:cNvPr>
          <p:cNvSpPr txBox="1"/>
          <p:nvPr/>
        </p:nvSpPr>
        <p:spPr bwMode="auto">
          <a:xfrm>
            <a:off x="22590198" y="16776532"/>
            <a:ext cx="10590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</a:t>
            </a:r>
            <a:r>
              <a:rPr lang="en-US" altLang="ko-KR" sz="1600" b="1" dirty="0" err="1" smtClean="0">
                <a:latin typeface="+mn-ea"/>
                <a:ea typeface="+mn-ea"/>
              </a:rPr>
              <a:t>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xmlns="" id="{CA09B999-45B7-409F-BE9C-8C07D5E3F850}"/>
              </a:ext>
            </a:extLst>
          </p:cNvPr>
          <p:cNvSpPr txBox="1"/>
          <p:nvPr/>
        </p:nvSpPr>
        <p:spPr bwMode="auto">
          <a:xfrm>
            <a:off x="28996342" y="16917859"/>
            <a:ext cx="41125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resultType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com.javaex.vo.BoardVo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xmlns="" id="{75B017BA-D79B-4A8A-90D3-27A39FAD8ADF}"/>
              </a:ext>
            </a:extLst>
          </p:cNvPr>
          <p:cNvSpPr txBox="1"/>
          <p:nvPr/>
        </p:nvSpPr>
        <p:spPr bwMode="auto">
          <a:xfrm>
            <a:off x="18355082" y="16786163"/>
            <a:ext cx="10590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</a:t>
            </a:r>
            <a:r>
              <a:rPr lang="en-US" altLang="ko-KR" sz="1600" b="1" dirty="0" err="1" smtClean="0">
                <a:latin typeface="+mn-ea"/>
                <a:ea typeface="+mn-ea"/>
              </a:rPr>
              <a:t>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8755060" y="15858682"/>
            <a:ext cx="8981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no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1092271" y="16026858"/>
            <a:ext cx="29413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Model.addAttribute</a:t>
            </a:r>
            <a:r>
              <a:rPr lang="en-US" altLang="ko-KR" sz="1600" b="1" dirty="0" smtClean="0">
                <a:latin typeface="+mn-ea"/>
              </a:rPr>
              <a:t>(“</a:t>
            </a:r>
            <a:r>
              <a:rPr lang="en-US" altLang="ko-KR" sz="1600" b="1" dirty="0" err="1" smtClean="0">
                <a:latin typeface="+mn-ea"/>
              </a:rPr>
              <a:t>boardRead”,boardRead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BD6AF02B-B520-4C3C-99CB-1DB5825BCCCE}"/>
              </a:ext>
            </a:extLst>
          </p:cNvPr>
          <p:cNvSpPr txBox="1"/>
          <p:nvPr/>
        </p:nvSpPr>
        <p:spPr bwMode="auto">
          <a:xfrm>
            <a:off x="7591843" y="15860801"/>
            <a:ext cx="2591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포워드 </a:t>
            </a:r>
            <a:r>
              <a:rPr lang="en-US" altLang="ko-KR" b="1" dirty="0" smtClean="0">
                <a:latin typeface="+mn-ea"/>
              </a:rPr>
              <a:t>read</a:t>
            </a:r>
            <a:r>
              <a:rPr lang="en-US" altLang="ko-KR" b="1" dirty="0" smtClean="0">
                <a:latin typeface="+mn-ea"/>
                <a:ea typeface="+mn-ea"/>
              </a:rPr>
              <a:t>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xmlns="" id="{1CA9CAED-F72E-4F58-9D48-513E1D6A0F18}"/>
              </a:ext>
            </a:extLst>
          </p:cNvPr>
          <p:cNvCxnSpPr>
            <a:cxnSpLocks/>
          </p:cNvCxnSpPr>
          <p:nvPr/>
        </p:nvCxnSpPr>
        <p:spPr bwMode="auto">
          <a:xfrm flipH="1">
            <a:off x="9548262" y="15361920"/>
            <a:ext cx="2021304" cy="70265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xmlns="" id="{33577D96-0EA0-4508-A4A5-88AFA720A19C}"/>
              </a:ext>
            </a:extLst>
          </p:cNvPr>
          <p:cNvCxnSpPr>
            <a:cxnSpLocks/>
          </p:cNvCxnSpPr>
          <p:nvPr/>
        </p:nvCxnSpPr>
        <p:spPr bwMode="auto">
          <a:xfrm flipH="1">
            <a:off x="4892093" y="16122316"/>
            <a:ext cx="2413482" cy="48126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4563" y="15708435"/>
            <a:ext cx="3746682" cy="215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" name="TextBox 231">
            <a:extLst>
              <a:ext uri="{FF2B5EF4-FFF2-40B4-BE49-F238E27FC236}">
                <a16:creationId xmlns:a16="http://schemas.microsoft.com/office/drawing/2014/main" xmlns="" id="{0D524AA1-3F75-43ED-81E6-BF93BD18D3F8}"/>
              </a:ext>
            </a:extLst>
          </p:cNvPr>
          <p:cNvSpPr txBox="1"/>
          <p:nvPr/>
        </p:nvSpPr>
        <p:spPr bwMode="auto">
          <a:xfrm>
            <a:off x="722835" y="18082071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■</a:t>
            </a:r>
            <a:r>
              <a:rPr lang="ko-KR" altLang="en-US" b="1" dirty="0" err="1" smtClean="0">
                <a:latin typeface="+mn-ea"/>
              </a:rPr>
              <a:t>게시글</a:t>
            </a:r>
            <a:r>
              <a:rPr lang="ko-KR" altLang="en-US" b="1" dirty="0" smtClean="0">
                <a:latin typeface="+mn-ea"/>
              </a:rPr>
              <a:t> 수정 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33" name="직사각형 7">
            <a:extLst>
              <a:ext uri="{FF2B5EF4-FFF2-40B4-BE49-F238E27FC236}">
                <a16:creationId xmlns:a16="http://schemas.microsoft.com/office/drawing/2014/main" xmlns="" id="{AE8C3CD8-2747-43B5-86A0-B18F6212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71" y="18582950"/>
            <a:ext cx="4772153" cy="68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</a:rPr>
              <a:t>localhost:8088/mysite5/board/modifyForm?no=81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xmlns="" id="{D98412FB-A683-491C-9833-365D99AF06F6}"/>
              </a:ext>
            </a:extLst>
          </p:cNvPr>
          <p:cNvSpPr/>
          <p:nvPr/>
        </p:nvSpPr>
        <p:spPr>
          <a:xfrm>
            <a:off x="828867" y="19287723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xmlns="" id="{E0808023-7204-4EE6-BC4C-9CC2737568F0}"/>
              </a:ext>
            </a:extLst>
          </p:cNvPr>
          <p:cNvCxnSpPr/>
          <p:nvPr/>
        </p:nvCxnSpPr>
        <p:spPr>
          <a:xfrm flipV="1">
            <a:off x="2415537" y="19325877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xmlns="" id="{5FB7E916-2B0A-4946-84A7-5E04D96AB08D}"/>
              </a:ext>
            </a:extLst>
          </p:cNvPr>
          <p:cNvCxnSpPr>
            <a:cxnSpLocks/>
          </p:cNvCxnSpPr>
          <p:nvPr/>
        </p:nvCxnSpPr>
        <p:spPr bwMode="auto">
          <a:xfrm flipV="1">
            <a:off x="5675586" y="18808143"/>
            <a:ext cx="5783032" cy="1574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xmlns="" id="{69A34D4F-7A6C-46E6-BFF1-0E84A95A5FCA}"/>
              </a:ext>
            </a:extLst>
          </p:cNvPr>
          <p:cNvSpPr txBox="1"/>
          <p:nvPr/>
        </p:nvSpPr>
        <p:spPr bwMode="auto">
          <a:xfrm>
            <a:off x="11711139" y="18496561"/>
            <a:ext cx="3263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/</a:t>
            </a:r>
            <a:r>
              <a:rPr lang="en-US" altLang="ko-KR" b="1" dirty="0" smtClean="0">
                <a:latin typeface="+mn-ea"/>
              </a:rPr>
              <a:t>board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  <a:ea typeface="+mn-ea"/>
              </a:rPr>
              <a:t>modifyForm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latinLnBrk="1">
              <a:defRPr/>
            </a:pPr>
            <a:r>
              <a:rPr lang="en-US" altLang="ko-KR" b="1" dirty="0" err="1" smtClean="0">
                <a:latin typeface="+mn-ea"/>
              </a:rPr>
              <a:t>modifyForm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no,Model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14880657" y="18740788"/>
            <a:ext cx="82777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14832531" y="19020188"/>
            <a:ext cx="86199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4981952" y="18293874"/>
            <a:ext cx="8981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no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xmlns="" id="{83995981-8DC3-42D6-B32B-3C3DE540BC13}"/>
              </a:ext>
            </a:extLst>
          </p:cNvPr>
          <p:cNvSpPr txBox="1"/>
          <p:nvPr/>
        </p:nvSpPr>
        <p:spPr bwMode="auto">
          <a:xfrm>
            <a:off x="16004108" y="18602358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modifyForm</a:t>
            </a:r>
            <a:r>
              <a:rPr lang="en-US" altLang="ko-KR" b="1" dirty="0" smtClean="0">
                <a:latin typeface="+mn-ea"/>
                <a:ea typeface="+mn-ea"/>
              </a:rPr>
              <a:t>(no)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xmlns="" id="{1CA9CAED-F72E-4F58-9D48-513E1D6A0F18}"/>
              </a:ext>
            </a:extLst>
          </p:cNvPr>
          <p:cNvCxnSpPr>
            <a:cxnSpLocks/>
          </p:cNvCxnSpPr>
          <p:nvPr/>
        </p:nvCxnSpPr>
        <p:spPr bwMode="auto">
          <a:xfrm flipH="1">
            <a:off x="18326501" y="16921478"/>
            <a:ext cx="2954956" cy="192478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 flipV="1">
            <a:off x="18268749" y="16670956"/>
            <a:ext cx="2897205" cy="18851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 rot="19728482">
            <a:off x="19197821" y="17263971"/>
            <a:ext cx="8981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no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xmlns="" id="{75B017BA-D79B-4A8A-90D3-27A39FAD8ADF}"/>
              </a:ext>
            </a:extLst>
          </p:cNvPr>
          <p:cNvSpPr txBox="1"/>
          <p:nvPr/>
        </p:nvSpPr>
        <p:spPr bwMode="auto">
          <a:xfrm rot="19496551">
            <a:off x="19317608" y="17989322"/>
            <a:ext cx="10590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</a:t>
            </a:r>
            <a:r>
              <a:rPr lang="en-US" altLang="ko-KR" sz="1600" b="1" dirty="0" err="1" smtClean="0">
                <a:latin typeface="+mn-ea"/>
                <a:ea typeface="+mn-ea"/>
              </a:rPr>
              <a:t>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4750926" y="19063894"/>
            <a:ext cx="1063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xmlns="" id="{1CA9CAED-F72E-4F58-9D48-513E1D6A0F18}"/>
              </a:ext>
            </a:extLst>
          </p:cNvPr>
          <p:cNvCxnSpPr>
            <a:cxnSpLocks/>
          </p:cNvCxnSpPr>
          <p:nvPr/>
        </p:nvCxnSpPr>
        <p:spPr bwMode="auto">
          <a:xfrm flipH="1">
            <a:off x="9837019" y="19135026"/>
            <a:ext cx="1761422" cy="77001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1092271" y="19549705"/>
            <a:ext cx="29413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Model.addAttribute</a:t>
            </a:r>
            <a:r>
              <a:rPr lang="en-US" altLang="ko-KR" sz="1600" b="1" dirty="0" smtClean="0">
                <a:latin typeface="+mn-ea"/>
              </a:rPr>
              <a:t>(“</a:t>
            </a:r>
            <a:r>
              <a:rPr lang="en-US" altLang="ko-KR" sz="1600" b="1" dirty="0" err="1" smtClean="0">
                <a:latin typeface="+mn-ea"/>
              </a:rPr>
              <a:t>boardRead”,boardRead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xmlns="" id="{BD6AF02B-B520-4C3C-99CB-1DB5825BCCCE}"/>
              </a:ext>
            </a:extLst>
          </p:cNvPr>
          <p:cNvSpPr txBox="1"/>
          <p:nvPr/>
        </p:nvSpPr>
        <p:spPr bwMode="auto">
          <a:xfrm>
            <a:off x="7026447" y="19672406"/>
            <a:ext cx="3022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포워드 </a:t>
            </a:r>
            <a:r>
              <a:rPr lang="en-US" altLang="ko-KR" b="1" dirty="0" smtClean="0">
                <a:latin typeface="+mn-ea"/>
              </a:rPr>
              <a:t>modifyForm</a:t>
            </a:r>
            <a:r>
              <a:rPr lang="en-US" altLang="ko-KR" b="1" dirty="0" smtClean="0">
                <a:latin typeface="+mn-ea"/>
                <a:ea typeface="+mn-ea"/>
              </a:rPr>
              <a:t>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1774" y="4466118"/>
            <a:ext cx="2904324" cy="1880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xmlns="" id="{33577D96-0EA0-4508-A4A5-88AFA720A19C}"/>
              </a:ext>
            </a:extLst>
          </p:cNvPr>
          <p:cNvCxnSpPr>
            <a:cxnSpLocks/>
          </p:cNvCxnSpPr>
          <p:nvPr/>
        </p:nvCxnSpPr>
        <p:spPr bwMode="auto">
          <a:xfrm flipH="1">
            <a:off x="4892094" y="19962796"/>
            <a:ext cx="2027324" cy="40426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9624" y="19787543"/>
            <a:ext cx="3814027" cy="2158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7" name="TextBox 266">
            <a:extLst>
              <a:ext uri="{FF2B5EF4-FFF2-40B4-BE49-F238E27FC236}">
                <a16:creationId xmlns:a16="http://schemas.microsoft.com/office/drawing/2014/main" xmlns="" id="{0D524AA1-3F75-43ED-81E6-BF93BD18D3F8}"/>
              </a:ext>
            </a:extLst>
          </p:cNvPr>
          <p:cNvSpPr txBox="1"/>
          <p:nvPr/>
        </p:nvSpPr>
        <p:spPr bwMode="auto">
          <a:xfrm>
            <a:off x="722835" y="22182433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■</a:t>
            </a:r>
            <a:r>
              <a:rPr lang="ko-KR" altLang="en-US" b="1" dirty="0" err="1" smtClean="0">
                <a:latin typeface="+mn-ea"/>
              </a:rPr>
              <a:t>게시글</a:t>
            </a:r>
            <a:r>
              <a:rPr lang="ko-KR" altLang="en-US" b="1" dirty="0" smtClean="0">
                <a:latin typeface="+mn-ea"/>
              </a:rPr>
              <a:t> 수정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68" name="직사각형 7">
            <a:extLst>
              <a:ext uri="{FF2B5EF4-FFF2-40B4-BE49-F238E27FC236}">
                <a16:creationId xmlns:a16="http://schemas.microsoft.com/office/drawing/2014/main" xmlns="" id="{AE8C3CD8-2747-43B5-86A0-B18F6212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71" y="22683312"/>
            <a:ext cx="4772153" cy="68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  <a:hlinkClick r:id="rId9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  <a:hlinkClick r:id="rId9"/>
              </a:rPr>
              <a:t>localhost:8088/mysite5/board/modify?no=81&amp;title</a:t>
            </a:r>
            <a:r>
              <a:rPr lang="en-US" altLang="ko-KR" sz="1600" dirty="0" smtClean="0">
                <a:latin typeface="+mn-ea"/>
                <a:ea typeface="+mn-ea"/>
              </a:rPr>
              <a:t>=</a:t>
            </a:r>
            <a:r>
              <a:rPr lang="ko-KR" altLang="en-US" sz="1600" dirty="0" smtClean="0">
                <a:latin typeface="+mn-ea"/>
                <a:ea typeface="+mn-ea"/>
              </a:rPr>
              <a:t>수정</a:t>
            </a:r>
            <a:r>
              <a:rPr lang="en-US" altLang="ko-KR" sz="1600" dirty="0" smtClean="0">
                <a:latin typeface="+mn-ea"/>
                <a:ea typeface="+mn-ea"/>
              </a:rPr>
              <a:t>&amp;content=</a:t>
            </a:r>
            <a:r>
              <a:rPr lang="ko-KR" altLang="en-US" sz="1600" dirty="0" smtClean="0">
                <a:latin typeface="+mn-ea"/>
                <a:ea typeface="+mn-ea"/>
              </a:rPr>
              <a:t>수정내용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xmlns="" id="{D98412FB-A683-491C-9833-365D99AF06F6}"/>
              </a:ext>
            </a:extLst>
          </p:cNvPr>
          <p:cNvSpPr/>
          <p:nvPr/>
        </p:nvSpPr>
        <p:spPr>
          <a:xfrm>
            <a:off x="828867" y="23388085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xmlns="" id="{E0808023-7204-4EE6-BC4C-9CC2737568F0}"/>
              </a:ext>
            </a:extLst>
          </p:cNvPr>
          <p:cNvCxnSpPr/>
          <p:nvPr/>
        </p:nvCxnSpPr>
        <p:spPr>
          <a:xfrm flipV="1">
            <a:off x="2415537" y="23426239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xmlns="" id="{5FB7E916-2B0A-4946-84A7-5E04D96AB08D}"/>
              </a:ext>
            </a:extLst>
          </p:cNvPr>
          <p:cNvCxnSpPr>
            <a:cxnSpLocks/>
          </p:cNvCxnSpPr>
          <p:nvPr/>
        </p:nvCxnSpPr>
        <p:spPr bwMode="auto">
          <a:xfrm flipV="1">
            <a:off x="5675586" y="22891412"/>
            <a:ext cx="5783032" cy="1574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xmlns="" id="{69A34D4F-7A6C-46E6-BFF1-0E84A95A5FCA}"/>
              </a:ext>
            </a:extLst>
          </p:cNvPr>
          <p:cNvSpPr txBox="1"/>
          <p:nvPr/>
        </p:nvSpPr>
        <p:spPr bwMode="auto">
          <a:xfrm>
            <a:off x="11711139" y="22579830"/>
            <a:ext cx="3263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/</a:t>
            </a:r>
            <a:r>
              <a:rPr lang="en-US" altLang="ko-KR" b="1" dirty="0" smtClean="0">
                <a:latin typeface="+mn-ea"/>
              </a:rPr>
              <a:t>board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/modify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latinLnBrk="1">
              <a:defRPr/>
            </a:pPr>
            <a:r>
              <a:rPr lang="en-US" altLang="ko-KR" b="1" dirty="0" smtClean="0">
                <a:latin typeface="+mn-ea"/>
              </a:rPr>
              <a:t>modify(</a:t>
            </a:r>
            <a:r>
              <a:rPr lang="en-US" altLang="ko-KR" b="1" dirty="0" smtClean="0">
                <a:latin typeface="+mn-ea"/>
              </a:rPr>
              <a:t>@</a:t>
            </a:r>
            <a:r>
              <a:rPr lang="en-US" altLang="ko-KR" b="1" dirty="0" err="1" smtClean="0">
                <a:latin typeface="+mn-ea"/>
              </a:rPr>
              <a:t>ModelAttribute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BoardVo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14880657" y="22824057"/>
            <a:ext cx="82777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14832531" y="23103457"/>
            <a:ext cx="86199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4750926" y="22390418"/>
            <a:ext cx="1063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xmlns="" id="{83995981-8DC3-42D6-B32B-3C3DE540BC13}"/>
              </a:ext>
            </a:extLst>
          </p:cNvPr>
          <p:cNvSpPr txBox="1"/>
          <p:nvPr/>
        </p:nvSpPr>
        <p:spPr bwMode="auto">
          <a:xfrm>
            <a:off x="16004108" y="22732924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modify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BoardVo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18380602" y="22824057"/>
            <a:ext cx="82777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18332476" y="23103457"/>
            <a:ext cx="86199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8250871" y="22390418"/>
            <a:ext cx="1063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xmlns="" id="{FA7AD03B-BA91-47E8-BBC4-94E573BD027E}"/>
              </a:ext>
            </a:extLst>
          </p:cNvPr>
          <p:cNvSpPr txBox="1"/>
          <p:nvPr/>
        </p:nvSpPr>
        <p:spPr bwMode="auto">
          <a:xfrm>
            <a:off x="19695380" y="22719071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boardUpdate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BoardVo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22574229" y="22824057"/>
            <a:ext cx="82777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22526103" y="23103457"/>
            <a:ext cx="86199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22444498" y="22390418"/>
            <a:ext cx="1063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 smtClean="0">
                <a:latin typeface="+mn-ea"/>
              </a:rPr>
              <a:t>BoardVo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xmlns="" id="{B8BAAA3C-CA45-4597-8C53-24EF74DDEAD9}"/>
              </a:ext>
            </a:extLst>
          </p:cNvPr>
          <p:cNvSpPr txBox="1"/>
          <p:nvPr/>
        </p:nvSpPr>
        <p:spPr bwMode="auto">
          <a:xfrm>
            <a:off x="23644668" y="22698546"/>
            <a:ext cx="3918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update</a:t>
            </a:r>
            <a:r>
              <a:rPr lang="en-US" altLang="ko-KR" b="1" dirty="0" smtClean="0">
                <a:latin typeface="+mn-ea"/>
                <a:ea typeface="+mn-ea"/>
              </a:rPr>
              <a:t>(“</a:t>
            </a:r>
            <a:r>
              <a:rPr lang="en-US" altLang="ko-KR" b="1" dirty="0" err="1" smtClean="0">
                <a:latin typeface="+mn-ea"/>
                <a:ea typeface="+mn-ea"/>
              </a:rPr>
              <a:t>board.update</a:t>
            </a:r>
            <a:r>
              <a:rPr lang="en-US" altLang="ko-KR" b="1" dirty="0" smtClean="0">
                <a:latin typeface="+mn-ea"/>
                <a:ea typeface="+mn-ea"/>
              </a:rPr>
              <a:t>”, </a:t>
            </a:r>
            <a:r>
              <a:rPr lang="en-US" altLang="ko-KR" b="1" dirty="0" err="1" smtClean="0">
                <a:latin typeface="+mn-ea"/>
                <a:ea typeface="+mn-ea"/>
              </a:rPr>
              <a:t>boardVo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xmlns="" id="{33577D96-0EA0-4508-A4A5-88AFA720A19C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6041" y="23395695"/>
            <a:ext cx="6097275" cy="97779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xmlns="" id="{68BD9A37-FB99-4176-9A30-C28C064C724C}"/>
              </a:ext>
            </a:extLst>
          </p:cNvPr>
          <p:cNvSpPr txBox="1"/>
          <p:nvPr/>
        </p:nvSpPr>
        <p:spPr bwMode="auto">
          <a:xfrm>
            <a:off x="7729070" y="24109189"/>
            <a:ext cx="1973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400" dirty="0" smtClean="0"/>
              <a:t>"redirect:/board/list";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293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1773" y="24015359"/>
            <a:ext cx="4190129" cy="1880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4" name="TextBox 293">
            <a:extLst>
              <a:ext uri="{FF2B5EF4-FFF2-40B4-BE49-F238E27FC236}">
                <a16:creationId xmlns:a16="http://schemas.microsoft.com/office/drawing/2014/main" xmlns="" id="{0D524AA1-3F75-43ED-81E6-BF93BD18D3F8}"/>
              </a:ext>
            </a:extLst>
          </p:cNvPr>
          <p:cNvSpPr txBox="1"/>
          <p:nvPr/>
        </p:nvSpPr>
        <p:spPr bwMode="auto">
          <a:xfrm>
            <a:off x="722835" y="26060750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 dirty="0" smtClean="0">
                <a:latin typeface="+mn-ea"/>
              </a:rPr>
              <a:t>■</a:t>
            </a:r>
            <a:r>
              <a:rPr lang="ko-KR" altLang="en-US" b="1" dirty="0" err="1" smtClean="0">
                <a:latin typeface="+mn-ea"/>
              </a:rPr>
              <a:t>게시글</a:t>
            </a:r>
            <a:r>
              <a:rPr lang="ko-KR" altLang="en-US" b="1" dirty="0" smtClean="0">
                <a:latin typeface="+mn-ea"/>
              </a:rPr>
              <a:t> 삭</a:t>
            </a:r>
            <a:r>
              <a:rPr lang="ko-KR" altLang="en-US" b="1" dirty="0" smtClean="0">
                <a:latin typeface="+mn-ea"/>
              </a:rPr>
              <a:t>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95" name="직사각형 7">
            <a:extLst>
              <a:ext uri="{FF2B5EF4-FFF2-40B4-BE49-F238E27FC236}">
                <a16:creationId xmlns:a16="http://schemas.microsoft.com/office/drawing/2014/main" xmlns="" id="{AE8C3CD8-2747-43B5-86A0-B18F6212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71" y="26561629"/>
            <a:ext cx="4945574" cy="387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  <a:hlinkClick r:id="rId9"/>
              </a:rPr>
              <a:t>http://</a:t>
            </a:r>
            <a:r>
              <a:rPr lang="en-US" altLang="ko-KR" sz="1600" dirty="0" smtClean="0">
                <a:latin typeface="+mn-ea"/>
                <a:ea typeface="+mn-ea"/>
                <a:hlinkClick r:id="rId9"/>
              </a:rPr>
              <a:t>localhost:8088/mysite5/board/</a:t>
            </a:r>
            <a:r>
              <a:rPr lang="en-US" altLang="ko-KR" sz="1600" dirty="0" smtClean="0">
                <a:latin typeface="+mn-ea"/>
                <a:ea typeface="+mn-ea"/>
              </a:rPr>
              <a:t>delete?no=81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xmlns="" id="{D98412FB-A683-491C-9833-365D99AF06F6}"/>
              </a:ext>
            </a:extLst>
          </p:cNvPr>
          <p:cNvSpPr/>
          <p:nvPr/>
        </p:nvSpPr>
        <p:spPr>
          <a:xfrm>
            <a:off x="828867" y="27045678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요청화면</a:t>
            </a:r>
          </a:p>
        </p:txBody>
      </p:sp>
      <p:cxnSp>
        <p:nvCxnSpPr>
          <p:cNvPr id="297" name="직선 화살표 연결선 296">
            <a:extLst>
              <a:ext uri="{FF2B5EF4-FFF2-40B4-BE49-F238E27FC236}">
                <a16:creationId xmlns:a16="http://schemas.microsoft.com/office/drawing/2014/main" xmlns="" id="{E0808023-7204-4EE6-BC4C-9CC2737568F0}"/>
              </a:ext>
            </a:extLst>
          </p:cNvPr>
          <p:cNvCxnSpPr/>
          <p:nvPr/>
        </p:nvCxnSpPr>
        <p:spPr>
          <a:xfrm flipV="1">
            <a:off x="2415537" y="27146896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xmlns="" id="{5FB7E916-2B0A-4946-84A7-5E04D96AB08D}"/>
              </a:ext>
            </a:extLst>
          </p:cNvPr>
          <p:cNvCxnSpPr>
            <a:cxnSpLocks/>
          </p:cNvCxnSpPr>
          <p:nvPr/>
        </p:nvCxnSpPr>
        <p:spPr bwMode="auto">
          <a:xfrm flipV="1">
            <a:off x="6006662" y="26675137"/>
            <a:ext cx="5451956" cy="1484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xmlns="" id="{69A34D4F-7A6C-46E6-BFF1-0E84A95A5FCA}"/>
              </a:ext>
            </a:extLst>
          </p:cNvPr>
          <p:cNvSpPr txBox="1"/>
          <p:nvPr/>
        </p:nvSpPr>
        <p:spPr bwMode="auto">
          <a:xfrm>
            <a:off x="11521947" y="26363554"/>
            <a:ext cx="3263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  <a:ea typeface="+mn-ea"/>
              </a:rPr>
              <a:t>/</a:t>
            </a:r>
            <a:r>
              <a:rPr lang="en-US" altLang="ko-KR" b="1" dirty="0" smtClean="0">
                <a:latin typeface="+mn-ea"/>
              </a:rPr>
              <a:t>board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delete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latinLnBrk="1">
              <a:defRPr/>
            </a:pPr>
            <a:r>
              <a:rPr lang="en-US" altLang="ko-KR" b="1" dirty="0" smtClean="0">
                <a:latin typeface="+mn-ea"/>
              </a:rPr>
              <a:t>erase</a:t>
            </a:r>
            <a:r>
              <a:rPr lang="en-US" altLang="ko-KR" b="1" dirty="0" smtClean="0">
                <a:latin typeface="+mn-ea"/>
              </a:rPr>
              <a:t>(@</a:t>
            </a:r>
            <a:r>
              <a:rPr lang="en-US" altLang="ko-KR" b="1" dirty="0" err="1" smtClean="0">
                <a:latin typeface="+mn-ea"/>
              </a:rPr>
              <a:t>RequestParam</a:t>
            </a:r>
            <a:r>
              <a:rPr lang="en-US" altLang="ko-KR" b="1" dirty="0" smtClean="0">
                <a:latin typeface="+mn-ea"/>
              </a:rPr>
              <a:t>(“no”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14880657" y="26639312"/>
            <a:ext cx="82777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14832531" y="26918712"/>
            <a:ext cx="86199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5176608" y="26205673"/>
            <a:ext cx="1063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no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xmlns="" id="{83995981-8DC3-42D6-B32B-3C3DE540BC13}"/>
              </a:ext>
            </a:extLst>
          </p:cNvPr>
          <p:cNvSpPr txBox="1"/>
          <p:nvPr/>
        </p:nvSpPr>
        <p:spPr bwMode="auto">
          <a:xfrm>
            <a:off x="16382492" y="26595476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erase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smtClean="0">
                <a:latin typeface="+mn-ea"/>
              </a:rPr>
              <a:t>no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18380602" y="26686609"/>
            <a:ext cx="82777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18332476" y="26966009"/>
            <a:ext cx="86199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18455836" y="26205673"/>
            <a:ext cx="1063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no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xmlns="" id="{FA7AD03B-BA91-47E8-BBC4-94E573BD027E}"/>
              </a:ext>
            </a:extLst>
          </p:cNvPr>
          <p:cNvSpPr txBox="1"/>
          <p:nvPr/>
        </p:nvSpPr>
        <p:spPr bwMode="auto">
          <a:xfrm>
            <a:off x="19695380" y="26628919"/>
            <a:ext cx="264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 smtClean="0">
                <a:latin typeface="+mn-ea"/>
              </a:rPr>
              <a:t>boardDelete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BoardVo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xmlns="" id="{B8BAAA3C-CA45-4597-8C53-24EF74DDEAD9}"/>
              </a:ext>
            </a:extLst>
          </p:cNvPr>
          <p:cNvSpPr txBox="1"/>
          <p:nvPr/>
        </p:nvSpPr>
        <p:spPr bwMode="auto">
          <a:xfrm>
            <a:off x="23644668" y="26592629"/>
            <a:ext cx="3918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smtClean="0">
                <a:latin typeface="+mn-ea"/>
              </a:rPr>
              <a:t>delete</a:t>
            </a:r>
            <a:r>
              <a:rPr lang="en-US" altLang="ko-KR" b="1" dirty="0" smtClean="0">
                <a:latin typeface="+mn-ea"/>
                <a:ea typeface="+mn-ea"/>
              </a:rPr>
              <a:t>(“</a:t>
            </a:r>
            <a:r>
              <a:rPr lang="en-US" altLang="ko-KR" b="1" dirty="0" err="1" smtClean="0">
                <a:latin typeface="+mn-ea"/>
                <a:ea typeface="+mn-ea"/>
              </a:rPr>
              <a:t>board.delete</a:t>
            </a:r>
            <a:r>
              <a:rPr lang="en-US" altLang="ko-KR" b="1" dirty="0" smtClean="0">
                <a:latin typeface="+mn-ea"/>
                <a:ea typeface="+mn-ea"/>
              </a:rPr>
              <a:t>”, no)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xmlns="" id="{05CD397D-6F1E-4F9B-9570-31F04FB4FFD1}"/>
              </a:ext>
            </a:extLst>
          </p:cNvPr>
          <p:cNvCxnSpPr>
            <a:cxnSpLocks/>
          </p:cNvCxnSpPr>
          <p:nvPr/>
        </p:nvCxnSpPr>
        <p:spPr bwMode="auto">
          <a:xfrm>
            <a:off x="22574229" y="26686609"/>
            <a:ext cx="82777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22526103" y="26966009"/>
            <a:ext cx="86199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xmlns="" id="{27FBF175-0E92-4A23-92F6-941268F6E0CA}"/>
              </a:ext>
            </a:extLst>
          </p:cNvPr>
          <p:cNvSpPr txBox="1"/>
          <p:nvPr/>
        </p:nvSpPr>
        <p:spPr bwMode="auto">
          <a:xfrm>
            <a:off x="22681000" y="26205673"/>
            <a:ext cx="1063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no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xmlns="" id="{919D044D-F31E-4586-82DA-8EE3E8E23BE8}"/>
              </a:ext>
            </a:extLst>
          </p:cNvPr>
          <p:cNvCxnSpPr>
            <a:cxnSpLocks/>
          </p:cNvCxnSpPr>
          <p:nvPr/>
        </p:nvCxnSpPr>
        <p:spPr bwMode="auto">
          <a:xfrm>
            <a:off x="26910908" y="26683528"/>
            <a:ext cx="1468237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xmlns="" id="{549308C3-6419-4B75-B8B3-598F812A5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26939784" y="26977334"/>
            <a:ext cx="143936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xmlns="" id="{33577D96-0EA0-4508-A4A5-88AFA720A19C}"/>
              </a:ext>
            </a:extLst>
          </p:cNvPr>
          <p:cNvCxnSpPr>
            <a:cxnSpLocks/>
          </p:cNvCxnSpPr>
          <p:nvPr/>
        </p:nvCxnSpPr>
        <p:spPr bwMode="auto">
          <a:xfrm flipH="1">
            <a:off x="6258910" y="27116358"/>
            <a:ext cx="5214407" cy="94626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xmlns="" id="{68BD9A37-FB99-4176-9A30-C28C064C724C}"/>
              </a:ext>
            </a:extLst>
          </p:cNvPr>
          <p:cNvSpPr txBox="1"/>
          <p:nvPr/>
        </p:nvSpPr>
        <p:spPr bwMode="auto">
          <a:xfrm>
            <a:off x="7729070" y="27877148"/>
            <a:ext cx="1973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400" dirty="0" smtClean="0"/>
              <a:t>"redirect:/board/list";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76296" y="27212303"/>
            <a:ext cx="2719552" cy="158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5359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10846</TotalTime>
  <Words>941</Words>
  <Application>Microsoft Office PowerPoint</Application>
  <PresentationFormat>사용자 지정</PresentationFormat>
  <Paragraphs>404</Paragraphs>
  <Slides>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Taehyun</cp:lastModifiedBy>
  <cp:revision>742</cp:revision>
  <dcterms:created xsi:type="dcterms:W3CDTF">2020-11-23T02:29:11Z</dcterms:created>
  <dcterms:modified xsi:type="dcterms:W3CDTF">2021-01-31T15:34:39Z</dcterms:modified>
</cp:coreProperties>
</file>