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22"/>
    <p:restoredTop sz="96327"/>
  </p:normalViewPr>
  <p:slideViewPr>
    <p:cSldViewPr snapToGrid="0" snapToObjects="1">
      <p:cViewPr varScale="1">
        <p:scale>
          <a:sx n="60" d="100"/>
          <a:sy n="60" d="100"/>
        </p:scale>
        <p:origin x="19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00A9-9F7E-CC44-AB36-086A0ED65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65" y="1182930"/>
            <a:ext cx="10644809" cy="2541431"/>
          </a:xfrm>
        </p:spPr>
        <p:txBody>
          <a:bodyPr anchor="ctr"/>
          <a:lstStyle/>
          <a:p>
            <a:r>
              <a:rPr lang="en-US" dirty="0"/>
              <a:t>INHERITANCE &amp; CASCADE</a:t>
            </a:r>
          </a:p>
        </p:txBody>
      </p:sp>
    </p:spTree>
    <p:extLst>
      <p:ext uri="{BB962C8B-B14F-4D97-AF65-F5344CB8AC3E}">
        <p14:creationId xmlns:p14="http://schemas.microsoft.com/office/powerpoint/2010/main" val="775718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40C5-6A25-824F-89CC-43A0EACF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937E-B2ED-DD4F-9E98-2F315DB4A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HTML document can actually be referred to as a document tree. We describe the elements in the tree like we would describe a family tree. There are ancestors, descendants, parents, children and siblings.</a:t>
            </a:r>
          </a:p>
          <a:p>
            <a:r>
              <a:rPr lang="en-US" b="1" dirty="0"/>
              <a:t>Ancestor</a:t>
            </a:r>
          </a:p>
          <a:p>
            <a:r>
              <a:rPr lang="en-US" b="1" dirty="0"/>
              <a:t>Descendant</a:t>
            </a:r>
          </a:p>
          <a:p>
            <a:r>
              <a:rPr lang="en-US" b="1" dirty="0"/>
              <a:t>Parent and Child</a:t>
            </a:r>
          </a:p>
          <a:p>
            <a:r>
              <a:rPr lang="en-US" b="1" dirty="0"/>
              <a:t>Sibling</a:t>
            </a:r>
          </a:p>
        </p:txBody>
      </p:sp>
    </p:spTree>
    <p:extLst>
      <p:ext uri="{BB962C8B-B14F-4D97-AF65-F5344CB8AC3E}">
        <p14:creationId xmlns:p14="http://schemas.microsoft.com/office/powerpoint/2010/main" val="701629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2FD48A-EFF1-B64F-82DD-52D4BE14B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074555"/>
            <a:ext cx="10905066" cy="401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88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FD09B0-95E0-8A49-9E70-31ECB2701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074555"/>
            <a:ext cx="10905066" cy="401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35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E3FE09-ABAF-BE44-8D3D-DF2318EAD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074555"/>
            <a:ext cx="10905066" cy="401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68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FE7A24-A66D-4F41-8B76-FE9044613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074555"/>
            <a:ext cx="10905066" cy="401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45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5D157B-E963-6042-9C0F-0A251479D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949209"/>
            <a:ext cx="10905066" cy="426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37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99EE-80B7-9646-8BAA-BC8F739D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614DB-3B6B-2A4C-9ECF-EE68859D5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Styles which are passed down from the parent or ancestor element to the children and the descendants.</a:t>
            </a:r>
          </a:p>
          <a:p>
            <a:r>
              <a:rPr lang="en-US" sz="2400" dirty="0"/>
              <a:t>Inherited properties: (color, font-family, font-size, and so on)</a:t>
            </a:r>
          </a:p>
          <a:p>
            <a:r>
              <a:rPr lang="en-US" sz="2400" dirty="0"/>
              <a:t>Non-inherited properties: (border, margin, padding, display, and so on) </a:t>
            </a:r>
          </a:p>
          <a:p>
            <a:r>
              <a:rPr lang="en-US" sz="2400" dirty="0"/>
              <a:t>Demo </a:t>
            </a:r>
            <a:r>
              <a:rPr lang="en-US" sz="2400" dirty="0">
                <a:sym typeface="Wingdings" pitchFamily="2" charset="2"/>
              </a:rPr>
              <a:t>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7339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A262-B342-D64E-9F9E-BCC13903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Cascade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D4DD-5060-BE4A-8585-9CAF1CC45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/>
              <a:t>In CSS, styles sheets </a:t>
            </a:r>
            <a:r>
              <a:rPr lang="en-US" sz="2800" b="1" dirty="0"/>
              <a:t>cascade</a:t>
            </a:r>
            <a:r>
              <a:rPr lang="en-US" sz="2800" dirty="0"/>
              <a:t> by order of importance. If rules in different style sheets conflict with one another, the rule from the most important style sheet wins.</a:t>
            </a:r>
          </a:p>
          <a:p>
            <a:r>
              <a:rPr lang="en-US" sz="2800" dirty="0"/>
              <a:t>Below is a list of possible sources of a CSS rule. They are listed by order of importance. As the creator of the style sheet, you're the author.</a:t>
            </a:r>
          </a:p>
          <a:p>
            <a:r>
              <a:rPr lang="en-US" sz="2800" dirty="0"/>
              <a:t>Author inline styles</a:t>
            </a:r>
          </a:p>
          <a:p>
            <a:r>
              <a:rPr lang="en-US" sz="2800" dirty="0"/>
              <a:t>Author embedded styles (aka: internal style sheets)</a:t>
            </a:r>
          </a:p>
          <a:p>
            <a:r>
              <a:rPr lang="en-US" sz="2800" dirty="0"/>
              <a:t>Author external style sheet</a:t>
            </a:r>
          </a:p>
          <a:p>
            <a:r>
              <a:rPr lang="en-US" sz="2800" dirty="0"/>
              <a:t>User style sheet</a:t>
            </a:r>
          </a:p>
          <a:p>
            <a:r>
              <a:rPr lang="en-US" sz="2800" dirty="0"/>
              <a:t>Default browser style sheet</a:t>
            </a:r>
          </a:p>
        </p:txBody>
      </p:sp>
    </p:spTree>
    <p:extLst>
      <p:ext uri="{BB962C8B-B14F-4D97-AF65-F5344CB8AC3E}">
        <p14:creationId xmlns:p14="http://schemas.microsoft.com/office/powerpoint/2010/main" val="3437736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857</TotalTime>
  <Words>192</Words>
  <Application>Microsoft Macintosh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INHERITANCE &amp; CASCADE</vt:lpstr>
      <vt:lpstr>DOCUMENT 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</vt:lpstr>
      <vt:lpstr>Cascade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&amp; CASCADE</dc:title>
  <dc:creator>Chan, Jackson</dc:creator>
  <cp:lastModifiedBy>Chan, Jackson</cp:lastModifiedBy>
  <cp:revision>3</cp:revision>
  <dcterms:created xsi:type="dcterms:W3CDTF">2021-10-04T00:05:16Z</dcterms:created>
  <dcterms:modified xsi:type="dcterms:W3CDTF">2021-10-11T22:25:17Z</dcterms:modified>
</cp:coreProperties>
</file>