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4" r:id="rId7"/>
    <p:sldId id="260" r:id="rId8"/>
    <p:sldId id="263" r:id="rId9"/>
    <p:sldId id="261" r:id="rId10"/>
    <p:sldId id="266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61573-CC60-B347-8D6F-66EC940EC89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20CAF-84D7-ED43-AA13-1F13D53B651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B4DEA-DCF1-E64D-8B4D-F3341A63145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5169FE7-F287-764F-B888-58B589607C0F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FDE8-09C1-B048-A0D5-2EAEB84C629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D7FFDE8-09C1-B048-A0D5-2EAEB84C629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9FE7-F287-764F-B888-58B589607C0F}" type="slidenum">
              <a:rPr lang="en-US" smtClean="0"/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FFDE8-09C1-B048-A0D5-2EAEB84C629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5169FE7-F287-764F-B888-58B589607C0F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Php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文件操作</a:t>
            </a:r>
            <a:endParaRPr 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打开文件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读取文件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写入文件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关闭文件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File_put_contents</a:t>
            </a:r>
            <a:endParaRPr 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file_put_contents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(</a:t>
            </a:r>
            <a:r>
              <a:rPr lang="en-US" altLang="zh-CN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file,data,mode,context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)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函数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把一个字符串写入文件中。 后两个参数可选，如果文件不存在，将会创建一个文件，成功返回字节数量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其他文件操作函数</a:t>
            </a:r>
            <a:endParaRPr 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>
                <a:solidFill>
                  <a:srgbClr val="0070C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filesize</a:t>
            </a:r>
            <a:r>
              <a:rPr lang="en-US" altLang="zh-CN" dirty="0">
                <a:solidFill>
                  <a:srgbClr val="0070C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()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取得文件的大小，以字节为单位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。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en-US" altLang="zh-CN" dirty="0" err="1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filectime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() 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获取指定文件最后修改时间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,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单位为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s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。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en-US" altLang="zh-CN" dirty="0" err="1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fileatime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() 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获取文件最后访问的时间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。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en-US" altLang="zh-CN" dirty="0" err="1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filemtime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() 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获取文件内容最后修改时间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。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en-US" altLang="zh-CN" dirty="0" err="1" smtClean="0">
                <a:solidFill>
                  <a:srgbClr val="0070C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file_exists</a:t>
            </a:r>
            <a:r>
              <a:rPr lang="en-US" altLang="zh-CN" dirty="0">
                <a:solidFill>
                  <a:srgbClr val="0070C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()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检查文件或目录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是否存在，存在返回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true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否则返回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false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。</a:t>
            </a:r>
            <a:endParaRPr lang="zh-CN" altLang="en-US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en-US" altLang="zh-CN" dirty="0" smtClean="0">
                <a:solidFill>
                  <a:srgbClr val="0070C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mkdir()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创建目录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en-US" altLang="zh-CN" dirty="0" err="1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is_readable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() 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判断文件是否可读，如果文件存在并且可读，存在返回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true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否则返回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false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。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en-US" altLang="zh-CN" dirty="0" err="1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is_writable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() 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判断文件是否可写，如果文件存在并且可写，存在返回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true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否则返回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false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。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解析目录路径函数</a:t>
            </a:r>
            <a:endParaRPr 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basename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(string path, suffix) 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获取文件名，可指定可选参数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suffix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会将这部分内容去掉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。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en-US" altLang="zh-CN" dirty="0" err="1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dirname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() 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获取目录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名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lang="en-US" altLang="zh-CN" dirty="0" err="1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pathinfo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() 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返回关联数组，包含目录，文件名，扩展名。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endParaRPr 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打开文件</a:t>
            </a:r>
            <a:endParaRPr 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fopen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() 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函数用于在 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PHP 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中打开文件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。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// 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获取文件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路径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$</a:t>
            </a:r>
            <a:r>
              <a:rPr lang="en-US" altLang="zh-CN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filePath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= 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"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en-US" altLang="zh-CN" dirty="0" err="1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test.txt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";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// 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打开文件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,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将资源绑定到一个流或者句柄，绑定之后，脚本就可以通过句柄与此资源交互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。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$</a:t>
            </a:r>
            <a:r>
              <a:rPr lang="en-US" altLang="zh-CN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fileHandle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= </a:t>
            </a:r>
            <a:r>
              <a:rPr lang="en-US" altLang="zh-CN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fopen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($</a:t>
            </a:r>
            <a:r>
              <a:rPr lang="en-US" altLang="zh-CN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filePath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, "r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");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第二个参数规定了使用哪种模式来打开文件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文件打开模式</a:t>
            </a:r>
            <a:endParaRPr 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51579" y="2018525"/>
          <a:ext cx="8336604" cy="3460352"/>
        </p:xfrm>
        <a:graphic>
          <a:graphicData uri="http://schemas.openxmlformats.org/drawingml/2006/table">
            <a:tbl>
              <a:tblPr/>
              <a:tblGrid>
                <a:gridCol w="1667321"/>
                <a:gridCol w="6669283"/>
              </a:tblGrid>
              <a:tr h="221569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300" dirty="0">
                          <a:solidFill>
                            <a:srgbClr val="FFFFFF"/>
                          </a:solidFill>
                          <a:effectLst/>
                        </a:rPr>
                        <a:t>模式</a:t>
                      </a:r>
                      <a:endParaRPr lang="zh-CN" altLang="en-US" sz="13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3510" marR="13510" marT="13510" marB="13510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30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  <a:endParaRPr lang="zh-TW" altLang="en-US" sz="13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3510" marR="13510" marT="13510" marB="13510">
                    <a:lnL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25759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r</a:t>
                      </a:r>
                      <a:endParaRPr lang="en-US" sz="1300" dirty="0">
                        <a:effectLst/>
                      </a:endParaRPr>
                    </a:p>
                  </a:txBody>
                  <a:tcPr marL="22517" marR="22517" marT="31524" marB="3152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>
                          <a:effectLst/>
                        </a:rPr>
                        <a:t>只读。在文件的开头开始。</a:t>
                      </a:r>
                      <a:endParaRPr lang="zh-CN" altLang="en-US" sz="1300">
                        <a:effectLst/>
                      </a:endParaRPr>
                    </a:p>
                  </a:txBody>
                  <a:tcPr marL="22517" marR="22517" marT="31524" marB="3152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759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 err="1">
                          <a:effectLst/>
                        </a:rPr>
                        <a:t>r</a:t>
                      </a:r>
                      <a:r>
                        <a:rPr lang="en-US" sz="1300" dirty="0">
                          <a:effectLst/>
                        </a:rPr>
                        <a:t>+</a:t>
                      </a:r>
                      <a:endParaRPr lang="en-US" sz="1300" dirty="0">
                        <a:effectLst/>
                      </a:endParaRPr>
                    </a:p>
                  </a:txBody>
                  <a:tcPr marL="22517" marR="22517" marT="31524" marB="3152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>
                          <a:effectLst/>
                        </a:rPr>
                        <a:t>读</a:t>
                      </a:r>
                      <a:r>
                        <a:rPr lang="en-US" altLang="zh-CN" sz="1300">
                          <a:effectLst/>
                        </a:rPr>
                        <a:t>/</a:t>
                      </a:r>
                      <a:r>
                        <a:rPr lang="zh-CN" altLang="en-US" sz="1300">
                          <a:effectLst/>
                        </a:rPr>
                        <a:t>写。在文件的开头开始。</a:t>
                      </a:r>
                      <a:endParaRPr lang="zh-CN" altLang="en-US" sz="1300">
                        <a:effectLst/>
                      </a:endParaRPr>
                    </a:p>
                  </a:txBody>
                  <a:tcPr marL="22517" marR="22517" marT="31524" marB="3152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521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w</a:t>
                      </a:r>
                      <a:endParaRPr lang="en-US" sz="1300" dirty="0">
                        <a:effectLst/>
                      </a:endParaRPr>
                    </a:p>
                  </a:txBody>
                  <a:tcPr marL="22517" marR="22517" marT="31524" marB="3152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 dirty="0">
                          <a:effectLst/>
                        </a:rPr>
                        <a:t>只写。打开并清空文件的内容；如果文件不存在，则创建新文件。</a:t>
                      </a:r>
                      <a:endParaRPr lang="zh-CN" altLang="en-US" sz="1300" dirty="0">
                        <a:effectLst/>
                      </a:endParaRPr>
                    </a:p>
                  </a:txBody>
                  <a:tcPr marL="22517" marR="22517" marT="31524" marB="3152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21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 err="1">
                          <a:effectLst/>
                        </a:rPr>
                        <a:t>w</a:t>
                      </a:r>
                      <a:r>
                        <a:rPr lang="en-US" sz="1300" dirty="0">
                          <a:effectLst/>
                        </a:rPr>
                        <a:t>+</a:t>
                      </a:r>
                      <a:endParaRPr lang="en-US" sz="1300" dirty="0">
                        <a:effectLst/>
                      </a:endParaRPr>
                    </a:p>
                  </a:txBody>
                  <a:tcPr marL="22517" marR="22517" marT="31524" marB="3152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>
                          <a:effectLst/>
                        </a:rPr>
                        <a:t>读</a:t>
                      </a:r>
                      <a:r>
                        <a:rPr lang="en-US" altLang="zh-CN" sz="1300">
                          <a:effectLst/>
                        </a:rPr>
                        <a:t>/</a:t>
                      </a:r>
                      <a:r>
                        <a:rPr lang="zh-CN" altLang="en-US" sz="1300">
                          <a:effectLst/>
                        </a:rPr>
                        <a:t>写。打开并清空文件的内容；如果文件不存在，则创建新文件。</a:t>
                      </a:r>
                      <a:endParaRPr lang="zh-CN" altLang="en-US" sz="1300">
                        <a:effectLst/>
                      </a:endParaRPr>
                    </a:p>
                  </a:txBody>
                  <a:tcPr marL="22517" marR="22517" marT="31524" marB="3152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521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a</a:t>
                      </a:r>
                      <a:endParaRPr lang="en-US" sz="1300" dirty="0">
                        <a:effectLst/>
                      </a:endParaRPr>
                    </a:p>
                  </a:txBody>
                  <a:tcPr marL="22517" marR="22517" marT="31524" marB="3152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>
                          <a:effectLst/>
                        </a:rPr>
                        <a:t>追加。打开并向文件末尾进行写操作，如果文件不存在，则创建新文件。</a:t>
                      </a:r>
                      <a:endParaRPr lang="zh-CN" altLang="en-US" sz="1300">
                        <a:effectLst/>
                      </a:endParaRPr>
                    </a:p>
                  </a:txBody>
                  <a:tcPr marL="22517" marR="22517" marT="31524" marB="3152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21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 err="1">
                          <a:effectLst/>
                        </a:rPr>
                        <a:t>a</a:t>
                      </a:r>
                      <a:r>
                        <a:rPr lang="en-US" sz="1300" dirty="0">
                          <a:effectLst/>
                        </a:rPr>
                        <a:t>+</a:t>
                      </a:r>
                      <a:endParaRPr lang="en-US" sz="1300" dirty="0">
                        <a:effectLst/>
                      </a:endParaRPr>
                    </a:p>
                  </a:txBody>
                  <a:tcPr marL="22517" marR="22517" marT="31524" marB="3152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>
                          <a:effectLst/>
                        </a:rPr>
                        <a:t>读</a:t>
                      </a:r>
                      <a:r>
                        <a:rPr lang="en-US" altLang="zh-CN" sz="1300">
                          <a:effectLst/>
                        </a:rPr>
                        <a:t>/</a:t>
                      </a:r>
                      <a:r>
                        <a:rPr lang="zh-CN" altLang="en-US" sz="1300">
                          <a:effectLst/>
                        </a:rPr>
                        <a:t>追加。通过向文件末尾写内容，来保持文件内容。</a:t>
                      </a:r>
                      <a:endParaRPr lang="zh-CN" altLang="en-US" sz="1300">
                        <a:effectLst/>
                      </a:endParaRPr>
                    </a:p>
                  </a:txBody>
                  <a:tcPr marL="22517" marR="22517" marT="31524" marB="3152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4521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>
                          <a:effectLst/>
                        </a:rPr>
                        <a:t>x</a:t>
                      </a:r>
                      <a:endParaRPr lang="en-US" sz="1300" dirty="0">
                        <a:effectLst/>
                      </a:endParaRPr>
                    </a:p>
                  </a:txBody>
                  <a:tcPr marL="22517" marR="22517" marT="31524" marB="3152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>
                          <a:effectLst/>
                        </a:rPr>
                        <a:t>只写。创建新文件。如果文件已存在，则返回 </a:t>
                      </a:r>
                      <a:r>
                        <a:rPr lang="en-US" altLang="zh-CN" sz="1300">
                          <a:effectLst/>
                        </a:rPr>
                        <a:t>FALSE </a:t>
                      </a:r>
                      <a:r>
                        <a:rPr lang="zh-CN" altLang="en-US" sz="1300">
                          <a:effectLst/>
                        </a:rPr>
                        <a:t>和一个错误。</a:t>
                      </a:r>
                      <a:endParaRPr lang="zh-CN" altLang="en-US" sz="1300">
                        <a:effectLst/>
                      </a:endParaRPr>
                    </a:p>
                  </a:txBody>
                  <a:tcPr marL="22517" marR="22517" marT="31524" marB="3152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21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dirty="0" err="1">
                          <a:effectLst/>
                        </a:rPr>
                        <a:t>x</a:t>
                      </a:r>
                      <a:r>
                        <a:rPr lang="en-US" sz="1300" dirty="0">
                          <a:effectLst/>
                        </a:rPr>
                        <a:t>+</a:t>
                      </a:r>
                      <a:endParaRPr lang="en-US" sz="1300" dirty="0">
                        <a:effectLst/>
                      </a:endParaRPr>
                    </a:p>
                  </a:txBody>
                  <a:tcPr marL="22517" marR="22517" marT="31524" marB="3152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300" dirty="0">
                          <a:effectLst/>
                        </a:rPr>
                        <a:t>读</a:t>
                      </a:r>
                      <a:r>
                        <a:rPr lang="en-US" altLang="zh-CN" sz="1300" dirty="0">
                          <a:effectLst/>
                        </a:rPr>
                        <a:t>/</a:t>
                      </a:r>
                      <a:r>
                        <a:rPr lang="zh-CN" altLang="en-US" sz="1300" dirty="0">
                          <a:effectLst/>
                        </a:rPr>
                        <a:t>写。创建新文件。如果文件已存在，则返回 </a:t>
                      </a:r>
                      <a:r>
                        <a:rPr lang="en-US" altLang="zh-CN" sz="1300" dirty="0">
                          <a:effectLst/>
                        </a:rPr>
                        <a:t>FALSE </a:t>
                      </a:r>
                      <a:r>
                        <a:rPr lang="zh-CN" altLang="en-US" sz="1300" dirty="0">
                          <a:effectLst/>
                        </a:rPr>
                        <a:t>和一个错误。</a:t>
                      </a:r>
                      <a:endParaRPr lang="zh-CN" altLang="en-US" sz="1300" dirty="0">
                        <a:effectLst/>
                      </a:endParaRPr>
                    </a:p>
                  </a:txBody>
                  <a:tcPr marL="22517" marR="22517" marT="31524" marB="31524">
                    <a:lnL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关闭文件</a:t>
            </a:r>
            <a:endParaRPr 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fclose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() 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函数用于关闭打开的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文件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$file = </a:t>
            </a:r>
            <a:r>
              <a:rPr lang="en-US" altLang="zh-CN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fopen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("</a:t>
            </a:r>
            <a:r>
              <a:rPr lang="en-US" altLang="zh-CN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test.txt","r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");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err="1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fclose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($file);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读取文件</a:t>
            </a:r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fread</a:t>
            </a:r>
            <a:endParaRPr 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fread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(</a:t>
            </a:r>
            <a:r>
              <a:rPr lang="en-US" altLang="zh-CN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file,length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)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函数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从指定的资源中读取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length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个字符当到达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EOF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（文件结束符）或者读取到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length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个字符时读取将停止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。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$</a:t>
            </a:r>
            <a:r>
              <a:rPr lang="en-US" altLang="zh-CN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filePath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= "</a:t>
            </a:r>
            <a:r>
              <a:rPr lang="en-US" altLang="zh-CN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test.txt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";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$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file = </a:t>
            </a:r>
            <a:r>
              <a:rPr lang="en-US" altLang="zh-CN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fopen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($</a:t>
            </a:r>
            <a:r>
              <a:rPr lang="en-US" altLang="zh-CN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filePath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,"r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");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fread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($file,"10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");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fread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($file,"10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");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err="1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fclose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($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file);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检测文件末尾（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EOF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if (</a:t>
            </a:r>
            <a:r>
              <a:rPr lang="en-US" altLang="zh-CN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feof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($file)) echo "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文件结尾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";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读取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</a:t>
            </a:r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fgets</a:t>
            </a:r>
            <a:endParaRPr 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fgets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(</a:t>
            </a:r>
            <a:r>
              <a:rPr lang="en-US" altLang="zh-CN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file,length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)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函数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从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handle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（句柄）指定的资源中读取一行字符，碰到换行符（包括在返回值中）、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EOF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或者已经读取了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length-1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字节后停止（看先碰到哪一种情况）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。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$</a:t>
            </a:r>
            <a:r>
              <a:rPr lang="en-US" altLang="zh-CN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filePath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= "</a:t>
            </a:r>
            <a:r>
              <a:rPr lang="en-US" altLang="zh-CN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test.txt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";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// 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打开文件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$</a:t>
            </a:r>
            <a:r>
              <a:rPr lang="en-US" altLang="zh-CN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fileHandle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= </a:t>
            </a:r>
            <a:r>
              <a:rPr lang="en-US" altLang="zh-CN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fopen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($</a:t>
            </a:r>
            <a:r>
              <a:rPr lang="en-US" altLang="zh-CN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filePath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, "r");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//</a:t>
            </a:r>
            <a:r>
              <a:rPr lang="en-US" altLang="zh-CN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fgets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()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从句柄中指定的资源中按某一标准读取一行字符。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while ($</a:t>
            </a:r>
            <a:r>
              <a:rPr lang="en-US" altLang="zh-CN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str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= </a:t>
            </a:r>
            <a:r>
              <a:rPr lang="en-US" altLang="zh-CN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fgets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($</a:t>
            </a:r>
            <a:r>
              <a:rPr lang="en-US" altLang="zh-CN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fileHandle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)) {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//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遍历读取全部内容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echo $</a:t>
            </a:r>
            <a:r>
              <a:rPr lang="en-US" altLang="zh-CN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str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;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}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file_get_contents</a:t>
            </a:r>
            <a:endParaRPr 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err="1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file_get_contents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() 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函数获取文件全部内容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13234"/>
            <a:ext cx="9603275" cy="540520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写入文件</a:t>
            </a:r>
            <a:endParaRPr 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fwrite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(</a:t>
            </a:r>
            <a:r>
              <a:rPr lang="en-US" altLang="zh-CN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file,string,length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)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将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内容写入到打开的文件中，如果指定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length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参数，将在写入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length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个字符时停止，成功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返回字</a:t>
            </a:r>
            <a:r>
              <a:rPr lang="zh-CN" altLang="en-US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节数，失败返回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false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。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fwrite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($</a:t>
            </a:r>
            <a:r>
              <a:rPr lang="en-US" altLang="zh-CN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fileHandle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, "\</a:t>
            </a:r>
            <a:r>
              <a:rPr lang="en-US" altLang="zh-CN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nhello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world, \</a:t>
            </a:r>
            <a:r>
              <a:rPr lang="en-US" altLang="zh-CN" dirty="0" err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nhello</a:t>
            </a: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");</a:t>
            </a:r>
            <a:endParaRPr lang="en-US" altLang="zh-CN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1643</Words>
  <Application>WPS 演示</Application>
  <PresentationFormat>Widescreen</PresentationFormat>
  <Paragraphs>129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微软雅黑 Light</vt:lpstr>
      <vt:lpstr>Arial Unicode MS</vt:lpstr>
      <vt:lpstr>Gill Sans MT</vt:lpstr>
      <vt:lpstr>等线</vt:lpstr>
      <vt:lpstr>Calibri</vt:lpstr>
      <vt:lpstr>PMingLiU</vt:lpstr>
      <vt:lpstr>Segoe Print</vt:lpstr>
      <vt:lpstr>Gallery</vt:lpstr>
      <vt:lpstr>Php文件操作</vt:lpstr>
      <vt:lpstr>打开文件</vt:lpstr>
      <vt:lpstr>文件打开模式</vt:lpstr>
      <vt:lpstr>关闭文件</vt:lpstr>
      <vt:lpstr>读取文件fread</vt:lpstr>
      <vt:lpstr>检测文件末尾（EOF）</vt:lpstr>
      <vt:lpstr>读取文件fgets</vt:lpstr>
      <vt:lpstr>file_get_contents</vt:lpstr>
      <vt:lpstr>写入文件</vt:lpstr>
      <vt:lpstr>File_put_contents</vt:lpstr>
      <vt:lpstr>其他文件操作函数</vt:lpstr>
      <vt:lpstr>解析目录路径函数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Administrato</cp:lastModifiedBy>
  <cp:revision>51</cp:revision>
  <dcterms:created xsi:type="dcterms:W3CDTF">2018-07-05T09:05:00Z</dcterms:created>
  <dcterms:modified xsi:type="dcterms:W3CDTF">2018-08-09T06:43:11Z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