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68" r:id="rId15"/>
    <p:sldId id="272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61573-CC60-B347-8D6F-66EC940EC895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20CAF-84D7-ED43-AA13-1F13D53B6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6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0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50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91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78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70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32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55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4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70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9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32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47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10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51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35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5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8/7/18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8/7/18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7FFDE8-09C1-B048-A0D5-2EAEB84C6295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FFDE8-09C1-B048-A0D5-2EAEB84C6295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58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php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连接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mysql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Mysql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extension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（已废弃）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Mysqli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extension</a:t>
            </a:r>
          </a:p>
          <a:p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PDO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PHP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Data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Objects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3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查询数据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mysqli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$conn = new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mysqli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("localhost", "root", "", "test");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//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构造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SQL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语句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query =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“SELECT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* FROM 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user";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//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执行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SQL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语句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result =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$conn-&gt;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query($query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if ($result-&gt;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num_rows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&gt; 0) {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//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遍历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结果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while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($row = $result-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&gt;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fetch_assoc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()){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echo "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id".$row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['id']."&lt;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br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&gt;";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}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148319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查询数据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mysqli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$conn =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mysqli_connect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("localhost", "username", "password", "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dbname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query = “SELECT * FROM  user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$result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=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mysqli_query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($conn,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$query);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if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mysqli_num_rows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($result) &gt; 0)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//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输出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while($row =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mysqli_fetch_assoc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($result))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echo "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id".$row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['id']."&lt;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br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&gt;";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else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echo "0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结果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971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查询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数据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PDO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mtClean="0">
                <a:latin typeface="Microsoft YaHei Light" charset="-122"/>
                <a:ea typeface="Microsoft YaHei Light" charset="-122"/>
                <a:cs typeface="Microsoft YaHei Light" charset="-122"/>
              </a:rPr>
              <a:t>$pdo</a:t>
            </a:r>
            <a:r>
              <a:rPr lang="zh-CN" altLang="en-US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=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new PDO("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mysql:host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=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localhost;dbname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=test", "root", "");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query = "SELECT * FROM  user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result = 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pdo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-&gt;query($query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while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($row = $result-&gt;fetch())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echo "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id".$row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['id']."&lt;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br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&gt;";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26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安全问题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Sql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注入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select * from user where username='admin' and password='</a:t>
            </a:r>
            <a:r>
              <a:rPr lang="en-US" altLang="zh-CN" dirty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x' or 'x'='x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这个会导致不用验证密码直接登录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$_GET[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'username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'] = "'; DELETE FROM users;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”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如果我们不对这个参数进行处理，则问题是显而易见的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而且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PDO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和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MySQLi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都支持多重查询。这样可能导致若干数据被删除掉。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2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预处理查询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mysqli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5484242" cy="345061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$conn = new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mysqli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("localhost", "root", "", "test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= $conn-&gt;prepare("SELECT * FROM user where id =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?");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bind_param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("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i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", $id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id = 6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-&gt;execute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//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取回全部查询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结果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store_result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echo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记录个数：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".$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num_rows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."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行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&lt;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br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&gt;";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//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结果绑定到变量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中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bind_result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($id, $name, $age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while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-&gt;fetch())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echo $name, '~', $name, '~', $age, '&lt;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br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&gt;';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 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69284" y="2015732"/>
            <a:ext cx="3664086" cy="343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i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- integer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（整型）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 - double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（双精度浮点型）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 - string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（字符串）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b - BLOB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binary large object: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二进制大对象）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39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预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处理插入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mysqli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$conn = new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mysqli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("localhost", "root", "", "test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= $conn-&gt;prepare("INSERT INTO user (name, age) VALUES (?,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?)");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bind_param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("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si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", $name, $age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//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设置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参数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name = "Doe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age = 30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// 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执行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execute();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$name = "Amber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age = 27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-&gt;execute();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263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预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处理查询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pdo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$conn = new PDO("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mysql:host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=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localhost;dbname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=test", "root",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/*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通过数组值向预处理语句传递值 *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= $conn-&gt;prepare('SELECT * FROM user WHERE id = :id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-&gt;execute([':id' =&gt; 1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rows = 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fetchAll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();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/*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通过数组值向预处理语句传递值 *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stmt2 = $conn-&gt;prepare('SELECT * FROM user WHERE id =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?');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stmt2-&gt;execute([1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rows2 = $stmt2-&gt;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fetchAll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();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395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预处理插入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pdo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try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$conn = new PDO("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mysql:host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=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localhost;dbname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=test", "root",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//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预处理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SQL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并绑定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参数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= $conn-&gt;prepare("INSERT INTO user (name, age) VALUES (:name, :age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bindParam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(':name', $name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bindParam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(':age', $age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//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插入行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$name = "John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$age = 22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-&gt;execute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$name = "Tom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$age = 25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-&gt;execute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catch(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PDOException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$e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echo "Error: " . $e-&gt;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getMessage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92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41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选择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mysqli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还是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pdo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你习惯哪个就用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哪个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PDO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应用在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12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种不同数据库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中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MySQLi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只针对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MySQL 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数据库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如果项目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需要在多种数据库中切换，建议使用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PDO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var_dump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(PDO::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getAvailableDrivers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()); //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打印出当前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PDO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支持的数据库驱动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288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Mysqli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连接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面向对象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面向过程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24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Mysqli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连接数据库（面向对象）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&lt;?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php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//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创建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连接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conn = new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mysqli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("localhost", "username", "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password",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"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dbname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//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检测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连接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if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($conn-&gt;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connect_error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)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die("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连接失败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: " . $conn-&gt;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connect_error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else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echo "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连接成功”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conn-&gt;close();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71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dirty="0" err="1" smtClean="0">
                <a:latin typeface="Microsoft YaHei" charset="-122"/>
                <a:ea typeface="Microsoft YaHei" charset="-122"/>
                <a:cs typeface="Microsoft YaHei" charset="-122"/>
              </a:rPr>
              <a:t>Mysqli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连接数据库（面向过程）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&lt;?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php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//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创建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连接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conn =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mysqli_connect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localhost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", "username", "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password",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dbname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"); 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//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检测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连接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if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(!$conn)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die("Connection failed: " .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mysqli_connect_error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echo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连接成功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mysqli_close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($conn);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3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Pdo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连接数据库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&lt;?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php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// PDO::__construct ( string 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dsn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[, string $username [, string $password [, array 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driver_options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]]] 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try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conn = new PDO("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mysql:host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=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localhost;dbname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=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testdb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", "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username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,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password");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}catch(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PDOException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$e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echo $e-&gt;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getMessage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$conn = null;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5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插入数据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mysqli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$conn = new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mysqli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("localhost", "root", "", "test");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sql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="insert into user (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name,age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) values('jack',21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if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($conn-&gt;query($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sql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) === TRUE)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echo "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新记录插入成功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else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echo "Error: " . 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sql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. "&lt;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br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&gt;" . $conn-&gt;error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5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插入数据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mysqli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$conn =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mysqli_connect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("localhost", "username", "password", "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dbname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");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sql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="insert into user (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name,age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) values('jack',21)";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if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mysqli_query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sql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))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   echo "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新记录插入成功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} else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   echo "Error: " . 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sql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. "&lt;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br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&gt;" . 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mysqli_query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();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802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插入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数据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pdo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try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$conn = new PDO("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mysql:host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=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localhost;dbname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=test", "root",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sql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= "insert into user (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name,age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) values('jack',21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//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使用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exec()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，没有结果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返回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conn-&gt;exec($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sql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echo "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新记录插入成功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catch(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PDOException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$e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echo 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sql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. "&lt;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br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&gt;" . $e-&gt;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getMessage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93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303</TotalTime>
  <Words>1284</Words>
  <Application>Microsoft Macintosh PowerPoint</Application>
  <PresentationFormat>Widescreen</PresentationFormat>
  <Paragraphs>198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Gill Sans MT</vt:lpstr>
      <vt:lpstr>Microsoft YaHei</vt:lpstr>
      <vt:lpstr>Microsoft YaHei Light</vt:lpstr>
      <vt:lpstr>Arial</vt:lpstr>
      <vt:lpstr>Gallery</vt:lpstr>
      <vt:lpstr>php连接mysql</vt:lpstr>
      <vt:lpstr>选择mysqli还是pdo</vt:lpstr>
      <vt:lpstr>Mysqli连接</vt:lpstr>
      <vt:lpstr>Mysqli连接数据库（面向对象）</vt:lpstr>
      <vt:lpstr>Mysqli连接数据库（面向过程）</vt:lpstr>
      <vt:lpstr>Pdo连接数据库</vt:lpstr>
      <vt:lpstr>插入数据mysqli</vt:lpstr>
      <vt:lpstr>插入数据mysqli</vt:lpstr>
      <vt:lpstr>插入数据pdo</vt:lpstr>
      <vt:lpstr>查询数据mysqli</vt:lpstr>
      <vt:lpstr>查询数据mysqli</vt:lpstr>
      <vt:lpstr>查询数据PDO</vt:lpstr>
      <vt:lpstr>安全问题</vt:lpstr>
      <vt:lpstr>预处理查询mysqli</vt:lpstr>
      <vt:lpstr>预处理插入mysqli</vt:lpstr>
      <vt:lpstr>预处理查询pdo</vt:lpstr>
      <vt:lpstr>预处理插入pdo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114</cp:revision>
  <dcterms:created xsi:type="dcterms:W3CDTF">2018-07-05T09:05:09Z</dcterms:created>
  <dcterms:modified xsi:type="dcterms:W3CDTF">2018-08-07T16:03:16Z</dcterms:modified>
</cp:coreProperties>
</file>