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3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7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5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原理图解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01174"/>
            <a:ext cx="2856075" cy="360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314242" y="2422187"/>
            <a:ext cx="2489200" cy="85883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3366"/>
                </a:solidFill>
              </a:rPr>
              <a:t>"客户" 拿着号票</a:t>
            </a: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003366"/>
                </a:solidFill>
              </a:rPr>
              <a:t>到"柜台"前办理业务</a:t>
            </a:r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11067" y="4310501"/>
            <a:ext cx="2492375" cy="85883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3366"/>
                </a:solidFill>
              </a:rPr>
              <a:t>"浏览器" 拿着号票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003366"/>
                </a:solidFill>
              </a:rPr>
              <a:t>到"服务器"请求页面</a:t>
            </a:r>
            <a:endParaRPr lang="en-US" alt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开启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流程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由上图得知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,session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开启需要以下步骤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开启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session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功能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.(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我需要一个柜子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给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session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赋值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.(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往柜子装东西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把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session_id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传给浏览器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.(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给顾客号号票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其中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第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步自动完成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不需要我们关心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!!!!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2.4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开启及赋值实例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session_start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 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开启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session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*session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开启后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,$_SESSION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可以做为普通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进行赋值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修改与删除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这点和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不同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$_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SESSION['username']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javab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 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2.5 session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读取流程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451579" y="2180854"/>
            <a:ext cx="1631950" cy="2286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浏览器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49017" y="2180854"/>
            <a:ext cx="1795462" cy="2286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服务器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083529" y="2834904"/>
            <a:ext cx="3101975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08967" y="2507879"/>
            <a:ext cx="19605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请求(我是5241)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76042" y="3650879"/>
            <a:ext cx="654050" cy="6524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5241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083529" y="3977904"/>
            <a:ext cx="3594100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12529" y="3487366"/>
            <a:ext cx="1306513" cy="1306513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5241柜</a:t>
            </a:r>
          </a:p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姓名:javab</a:t>
            </a:r>
          </a:p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年龄:19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5197" y="3593729"/>
            <a:ext cx="19605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你是javab,19岁</a:t>
            </a:r>
          </a:p>
        </p:txBody>
      </p:sp>
    </p:spTree>
    <p:extLst>
      <p:ext uri="{BB962C8B-B14F-4D97-AF65-F5344CB8AC3E}">
        <p14:creationId xmlns:p14="http://schemas.microsoft.com/office/powerpoint/2010/main" val="8648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2.6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小票和柜子在哪儿呢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看看我的们的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session_id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session_id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的销毁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个思路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 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1: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把箱子清空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 2: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箱子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烧毁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个方法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$_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SESSION[‘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key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’] = ‘’;  //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可销毁某一个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键值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$_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SESSION = 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array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   //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销毁所有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session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Session_unset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     //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同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上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Session_destory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   //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彻底销毁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session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的比较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51579" y="2195310"/>
            <a:ext cx="6475412" cy="2916237"/>
            <a:chOff x="0" y="0"/>
            <a:chExt cx="4495" cy="202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498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     比较   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98" y="0"/>
              <a:ext cx="1500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cookie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97" y="0"/>
              <a:ext cx="1499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session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506"/>
              <a:ext cx="1498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存储地点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98" y="506"/>
              <a:ext cx="1500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客户端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97" y="506"/>
              <a:ext cx="1499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服务器端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013"/>
              <a:ext cx="1498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安全性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98" y="1013"/>
              <a:ext cx="1500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低,易伪造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97" y="1013"/>
              <a:ext cx="1499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高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1518"/>
              <a:ext cx="1498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可存储类型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98" y="1518"/>
              <a:ext cx="1500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不能存数组/对象/资源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97" y="1518"/>
              <a:ext cx="1499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除资源型都可以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4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的比较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51579" y="2202674"/>
            <a:ext cx="6475412" cy="3216275"/>
            <a:chOff x="0" y="0"/>
            <a:chExt cx="4495" cy="22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498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dirty="0" smtClean="0">
                  <a:solidFill>
                    <a:srgbClr val="FFFFFF"/>
                  </a:solidFill>
                </a:rPr>
                <a:t>     比较   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98" y="0"/>
              <a:ext cx="1500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cookie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97" y="0"/>
              <a:ext cx="1499" cy="5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session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506"/>
              <a:ext cx="1498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创建方式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98" y="506"/>
              <a:ext cx="1500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Setcookie函数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97" y="506"/>
              <a:ext cx="1499" cy="50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Session_start()开启,再赋值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012"/>
              <a:ext cx="1498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读取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98" y="1012"/>
              <a:ext cx="1500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$_COOKIE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97" y="1012"/>
              <a:ext cx="1499" cy="50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$_SESSION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1518"/>
              <a:ext cx="1498" cy="71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销毁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98" y="1518"/>
              <a:ext cx="1500" cy="71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Setcookie(‘k’,’v’,time()-1)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97" y="1518"/>
              <a:ext cx="1499" cy="71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110376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6000"/>
                </a:lnSpc>
                <a:buSzPct val="100000"/>
                <a:defRPr/>
              </a:pPr>
              <a:r>
                <a:rPr lang="en-US" altLang="en-US" smtClean="0">
                  <a:solidFill>
                    <a:srgbClr val="FFFFFF"/>
                  </a:solidFill>
                </a:rPr>
                <a:t>$_SESSION赋空值,或用函数销售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1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cookie&amp;session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的注意点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451579" y="1952692"/>
            <a:ext cx="5594350" cy="1304925"/>
          </a:xfrm>
          <a:prstGeom prst="flowChartAlternateProcess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cookie&amp;session前面一定不能有输出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包括空行或空白符都不可以,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否则,会引起如下错误</a:t>
            </a:r>
            <a:endParaRPr lang="en-US" altLang="en-US" sz="2400" dirty="0">
              <a:solidFill>
                <a:srgbClr val="0033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436667"/>
            <a:ext cx="6735762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3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原理解释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服务器设置某个键值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如”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username=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javab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并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把此值交给浏览器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当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浏览器再次访问服务器的时候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把此值带过来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b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并由服务器检测此值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这种键值变量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就叫做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的安全特性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62839"/>
            <a:ext cx="1873250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88342" y="2716889"/>
            <a:ext cx="815975" cy="488950"/>
          </a:xfrm>
          <a:prstGeom prst="notchedRightArrow">
            <a:avLst>
              <a:gd name="adj1" fmla="val 50000"/>
              <a:gd name="adj2" fmla="val 41721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15429" y="2531151"/>
            <a:ext cx="1304925" cy="8159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顾客拿着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10829" y="2716889"/>
            <a:ext cx="815975" cy="488950"/>
          </a:xfrm>
          <a:prstGeom prst="notchedRightArrow">
            <a:avLst>
              <a:gd name="adj1" fmla="val 50000"/>
              <a:gd name="adj2" fmla="val 41721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566504" y="2569251"/>
            <a:ext cx="1470025" cy="8159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易伪造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30954" y="4512351"/>
            <a:ext cx="1631950" cy="97948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cookie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24829" y="4677451"/>
            <a:ext cx="817563" cy="488950"/>
          </a:xfrm>
          <a:prstGeom prst="notchedRightArrow">
            <a:avLst>
              <a:gd name="adj1" fmla="val 50000"/>
              <a:gd name="adj2" fmla="val 41802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142392" y="4512351"/>
            <a:ext cx="1468437" cy="8159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浏览器存着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610829" y="4677451"/>
            <a:ext cx="654050" cy="488950"/>
          </a:xfrm>
          <a:prstGeom prst="notchedRightArrow">
            <a:avLst>
              <a:gd name="adj1" fmla="val 50000"/>
              <a:gd name="adj2" fmla="val 33442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591904" y="4512351"/>
            <a:ext cx="1306513" cy="8159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不安全</a:t>
            </a:r>
          </a:p>
        </p:txBody>
      </p:sp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如何查看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既然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在浏览器里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用户每次请求服务器时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都先把自己的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带过来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b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那么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服务器如何查看用户带来的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呢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答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值可以通过超级全局变量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$_COOKIE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来读取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$_COOKIE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是一个数组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查看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中的用户名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b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print_r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($_COOKIE['username']);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参数与设置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思考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里设的变量名是什么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里设的变量值是什么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里的变量有效期到什么时间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sohu.com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下设置的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在哪有效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参数与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setcookie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('username','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javab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',time()+3600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,'/');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上面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个参数分别代表上文中提到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username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javab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有效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时间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从设置时间起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3600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秒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有效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路径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根路径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1.7 cookie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的销毁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让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cookie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的有效生命周期在当前时间之前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51579" y="3184255"/>
            <a:ext cx="5224463" cy="17938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/>
              <a:t>Setcookie</a:t>
            </a:r>
            <a:r>
              <a:rPr lang="en-US" altLang="en-US" dirty="0" smtClean="0"/>
              <a:t>('username','</a:t>
            </a:r>
            <a:r>
              <a:rPr lang="en-US" altLang="en-US" dirty="0" err="1" smtClean="0"/>
              <a:t>javab</a:t>
            </a:r>
            <a:r>
              <a:rPr lang="en-US" altLang="en-US" dirty="0" smtClean="0"/>
              <a:t>',time()-1);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6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图解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99802"/>
            <a:ext cx="47529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512529" y="2774477"/>
            <a:ext cx="2613025" cy="1712913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bg1"/>
                </a:solidFill>
              </a:rPr>
              <a:t>"超市"提供"箱子",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chemeClr val="bg1"/>
                </a:solidFill>
              </a:rPr>
              <a:t>装"客户"的"物品",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chemeClr val="bg1"/>
                </a:solidFill>
              </a:rPr>
              <a:t>并打印一张"小票"给客户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chemeClr val="bg1"/>
                </a:solidFill>
              </a:rPr>
              <a:t>"客户"凭"小票"取"物品"</a:t>
            </a:r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开启流程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451579" y="2287858"/>
            <a:ext cx="1631950" cy="2286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浏览器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49017" y="2287858"/>
            <a:ext cx="1795462" cy="2286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服务器</a:t>
            </a:r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3083529" y="2941908"/>
            <a:ext cx="3101975" cy="1587"/>
          </a:xfrm>
          <a:custGeom>
            <a:avLst/>
            <a:gdLst>
              <a:gd name="T0" fmla="*/ 0 w 9501"/>
              <a:gd name="T1" fmla="*/ 0 h 1"/>
              <a:gd name="T2" fmla="*/ 9500 w 9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01" h="1">
                <a:moveTo>
                  <a:pt x="0" y="0"/>
                </a:moveTo>
                <a:lnTo>
                  <a:pt x="95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7579" y="2614883"/>
            <a:ext cx="9779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请求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76042" y="3757883"/>
            <a:ext cx="654050" cy="6524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5241</a:t>
            </a:r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>
            <a:off x="3083529" y="4084908"/>
            <a:ext cx="3592513" cy="1587"/>
          </a:xfrm>
          <a:custGeom>
            <a:avLst/>
            <a:gdLst>
              <a:gd name="T0" fmla="*/ 11000 w 11001"/>
              <a:gd name="T1" fmla="*/ 0 h 1"/>
              <a:gd name="T2" fmla="*/ 0 w 11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01" h="1">
                <a:moveTo>
                  <a:pt x="11000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12529" y="3594370"/>
            <a:ext cx="1306513" cy="1306513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5241柜</a:t>
            </a:r>
          </a:p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姓名:javab</a:t>
            </a:r>
          </a:p>
          <a:p>
            <a:pPr algn="ctr" eaLnBrk="1" hangingPunct="1">
              <a:defRPr/>
            </a:pPr>
            <a:r>
              <a:rPr lang="en-US" altLang="en-US" smtClean="0">
                <a:solidFill>
                  <a:srgbClr val="000080"/>
                </a:solidFill>
              </a:rPr>
              <a:t>年龄:19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5991" y="3705806"/>
            <a:ext cx="1958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你是5241号</a:t>
            </a:r>
          </a:p>
        </p:txBody>
      </p:sp>
    </p:spTree>
    <p:extLst>
      <p:ext uri="{BB962C8B-B14F-4D97-AF65-F5344CB8AC3E}">
        <p14:creationId xmlns:p14="http://schemas.microsoft.com/office/powerpoint/2010/main" val="7116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621</Words>
  <Application>Microsoft Macintosh PowerPoint</Application>
  <PresentationFormat>Widescreen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Gill Sans MT</vt:lpstr>
      <vt:lpstr>Microsoft YaHei</vt:lpstr>
      <vt:lpstr>Microsoft YaHei Light</vt:lpstr>
      <vt:lpstr>宋体</vt:lpstr>
      <vt:lpstr>等线</vt:lpstr>
      <vt:lpstr>Arial</vt:lpstr>
      <vt:lpstr>Calibri</vt:lpstr>
      <vt:lpstr>Gallery</vt:lpstr>
      <vt:lpstr>1.1 cookie原理图解</vt:lpstr>
      <vt:lpstr>1.2 cookie原理解释</vt:lpstr>
      <vt:lpstr>1.3 cookie的安全特性</vt:lpstr>
      <vt:lpstr>1.4 如何查看cookie</vt:lpstr>
      <vt:lpstr>1.5 cookie参数与设置(1)</vt:lpstr>
      <vt:lpstr>1.6 cookie参数与设置(2)</vt:lpstr>
      <vt:lpstr>1.7 cookie的销毁</vt:lpstr>
      <vt:lpstr>2.1 session图解</vt:lpstr>
      <vt:lpstr>2.2 session开启流程(1)</vt:lpstr>
      <vt:lpstr>2.3 session开启流程(2)</vt:lpstr>
      <vt:lpstr>2.4 session开启及赋值实例</vt:lpstr>
      <vt:lpstr>2.5 session读取流程</vt:lpstr>
      <vt:lpstr>2.6 小票和柜子在哪儿呢?</vt:lpstr>
      <vt:lpstr>2.7 session的销毁</vt:lpstr>
      <vt:lpstr>3.1 cookie和session的比较(1)</vt:lpstr>
      <vt:lpstr>3.2 cookie和session的比较(2)</vt:lpstr>
      <vt:lpstr>3.3 cookie&amp;session的注意点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2018-07-05T09:05:09Z</dcterms:created>
  <dcterms:modified xsi:type="dcterms:W3CDTF">2018-07-05T14:07:24Z</dcterms:modified>
</cp:coreProperties>
</file>