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2F4FC-46A1-8749-B0BC-379DC7509E5F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DB2D-13FD-D64D-9E41-B372B0DB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4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E14C-1468-1C47-B3B4-CE12E80B044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F10D25-EDA2-2847-A941-294EF1664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定义字符串的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种方法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双引号的用法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单双引号转义的不同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单双引号对变量解析的不同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如何选择单双引号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字符串常用函数分类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5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截取子字符函数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substr</a:t>
            </a:r>
            <a:r>
              <a:rPr lang="en-US" altLang="en-US" dirty="0"/>
              <a:t>($</a:t>
            </a:r>
            <a:r>
              <a:rPr lang="en-US" altLang="en-US" dirty="0" err="1"/>
              <a:t>str,int</a:t>
            </a:r>
            <a:r>
              <a:rPr lang="en-US" altLang="en-US" dirty="0"/>
              <a:t> start[,</a:t>
            </a:r>
            <a:r>
              <a:rPr lang="en-US" altLang="en-US" dirty="0" err="1"/>
              <a:t>int</a:t>
            </a:r>
            <a:r>
              <a:rPr lang="en-US" altLang="en-US" dirty="0"/>
              <a:t> length]):</a:t>
            </a:r>
            <a:r>
              <a:rPr lang="en-US" altLang="en-US" dirty="0" err="1"/>
              <a:t>从$str中strat位置开始提取</a:t>
            </a:r>
            <a:r>
              <a:rPr lang="en-US" altLang="en-US" dirty="0"/>
              <a:t>[</a:t>
            </a:r>
            <a:r>
              <a:rPr lang="en-US" altLang="en-US" dirty="0" err="1"/>
              <a:t>length长度的字符串</a:t>
            </a:r>
            <a:r>
              <a:rPr lang="en-US" altLang="en-US" dirty="0"/>
              <a:t>]。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strstr</a:t>
            </a:r>
            <a:r>
              <a:rPr lang="en-US" altLang="en-US" dirty="0"/>
              <a:t>($str1,$str2): 从$str1(第一个的位置)搜索$str2并从它开始截取到结束字符串;若没有则返回FALSE。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stristr</a:t>
            </a:r>
            <a:r>
              <a:rPr lang="en-US" altLang="en-US" dirty="0"/>
              <a:t>() </a:t>
            </a:r>
            <a:r>
              <a:rPr lang="en-US" altLang="en-US" dirty="0" err="1"/>
              <a:t>功能同strstr，只是不区分大小写</a:t>
            </a:r>
            <a:r>
              <a:rPr lang="en-US" altLang="en-US" dirty="0"/>
              <a:t>。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strrchr</a:t>
            </a:r>
            <a:r>
              <a:rPr lang="en-US" altLang="en-US" dirty="0"/>
              <a:t>() 从最后一次搜索到的字符处返回；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分割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反转函数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str_split</a:t>
            </a:r>
            <a:r>
              <a:rPr lang="en-US" altLang="en-US" dirty="0"/>
              <a:t>($</a:t>
            </a:r>
            <a:r>
              <a:rPr lang="en-US" altLang="en-US" dirty="0" err="1"/>
              <a:t>str,len</a:t>
            </a:r>
            <a:r>
              <a:rPr lang="en-US" altLang="en-US" dirty="0"/>
              <a:t>):</a:t>
            </a:r>
            <a:r>
              <a:rPr lang="en-US" altLang="en-US" dirty="0" err="1"/>
              <a:t>把$str按len长度进行分割返回数组</a:t>
            </a:r>
            <a:endParaRPr lang="en-US" altLang="en-US" dirty="0"/>
          </a:p>
          <a:p>
            <a:pPr>
              <a:spcBef>
                <a:spcPts val="800"/>
              </a:spcBef>
              <a:buNone/>
            </a:pPr>
            <a:r>
              <a:rPr lang="en-US" altLang="en-US" dirty="0">
                <a:solidFill>
                  <a:srgbClr val="1F1CED"/>
                </a:solidFill>
              </a:rPr>
              <a:t>split</a:t>
            </a:r>
            <a:r>
              <a:rPr lang="en-US" altLang="en-US" dirty="0"/>
              <a:t>(search,$</a:t>
            </a:r>
            <a:r>
              <a:rPr lang="en-US" altLang="en-US" dirty="0" err="1"/>
              <a:t>str</a:t>
            </a:r>
            <a:r>
              <a:rPr lang="en-US" altLang="en-US" dirty="0"/>
              <a:t>[,</a:t>
            </a:r>
            <a:r>
              <a:rPr lang="en-US" altLang="en-US" dirty="0" err="1"/>
              <a:t>int</a:t>
            </a:r>
            <a:r>
              <a:rPr lang="en-US" altLang="en-US" dirty="0"/>
              <a:t>]): </a:t>
            </a:r>
            <a:r>
              <a:rPr lang="en-US" altLang="en-US" dirty="0" err="1"/>
              <a:t>把$str按search字符进行分割返回数组int是分割几次，后面的将不分割</a:t>
            </a:r>
            <a:endParaRPr lang="en-US" altLang="en-US" dirty="0"/>
          </a:p>
          <a:p>
            <a:pPr>
              <a:spcBef>
                <a:spcPts val="8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explode</a:t>
            </a:r>
            <a:r>
              <a:rPr lang="en-US" altLang="en-US" dirty="0"/>
              <a:t>(search,$</a:t>
            </a:r>
            <a:r>
              <a:rPr lang="en-US" altLang="en-US" dirty="0" err="1"/>
              <a:t>str</a:t>
            </a:r>
            <a:r>
              <a:rPr lang="en-US" altLang="en-US" dirty="0"/>
              <a:t>[,</a:t>
            </a:r>
            <a:r>
              <a:rPr lang="en-US" altLang="en-US" dirty="0" err="1"/>
              <a:t>int</a:t>
            </a:r>
            <a:r>
              <a:rPr lang="en-US" altLang="en-US" dirty="0"/>
              <a:t>])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implode</a:t>
            </a:r>
            <a:r>
              <a:rPr lang="en-US" altLang="en-US" dirty="0"/>
              <a:t> —— 将数组用特定的分割符转变为字符串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1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空白处理函数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trim</a:t>
            </a:r>
            <a:r>
              <a:rPr lang="en-US" altLang="en-US" dirty="0" smtClean="0"/>
              <a:t> </a:t>
            </a:r>
            <a:r>
              <a:rPr lang="en-US" altLang="en-US" dirty="0"/>
              <a:t>( string $</a:t>
            </a:r>
            <a:r>
              <a:rPr lang="en-US" altLang="en-US" dirty="0" err="1"/>
              <a:t>str</a:t>
            </a:r>
            <a:r>
              <a:rPr lang="en-US" altLang="en-US" dirty="0"/>
              <a:t> [, string $</a:t>
            </a:r>
            <a:r>
              <a:rPr lang="en-US" altLang="en-US" dirty="0" err="1"/>
              <a:t>charlist</a:t>
            </a:r>
            <a:r>
              <a:rPr lang="en-US" altLang="en-US" dirty="0"/>
              <a:t> ] 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 smtClean="0">
                <a:solidFill>
                  <a:srgbClr val="1F1CED"/>
                </a:solidFill>
              </a:rPr>
              <a:t>ltrim</a:t>
            </a:r>
            <a:r>
              <a:rPr lang="en-US" altLang="en-US" dirty="0" smtClean="0">
                <a:solidFill>
                  <a:srgbClr val="1F1CED"/>
                </a:solidFill>
              </a:rPr>
              <a:t> </a:t>
            </a:r>
            <a:r>
              <a:rPr lang="en-US" altLang="en-US" dirty="0"/>
              <a:t>( string $</a:t>
            </a:r>
            <a:r>
              <a:rPr lang="en-US" altLang="en-US" dirty="0" err="1"/>
              <a:t>str</a:t>
            </a:r>
            <a:r>
              <a:rPr lang="en-US" altLang="en-US" dirty="0"/>
              <a:t> [, string $</a:t>
            </a:r>
            <a:r>
              <a:rPr lang="en-US" altLang="en-US" dirty="0" err="1"/>
              <a:t>charlist</a:t>
            </a:r>
            <a:r>
              <a:rPr lang="en-US" altLang="en-US" dirty="0"/>
              <a:t> ] 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 smtClean="0">
                <a:solidFill>
                  <a:srgbClr val="1F1CED"/>
                </a:solidFill>
              </a:rPr>
              <a:t>rtrim</a:t>
            </a:r>
            <a:r>
              <a:rPr lang="en-US" altLang="en-US" dirty="0" smtClean="0">
                <a:solidFill>
                  <a:srgbClr val="1F1CED"/>
                </a:solidFill>
              </a:rPr>
              <a:t> </a:t>
            </a:r>
            <a:r>
              <a:rPr lang="en-US" altLang="en-US" dirty="0"/>
              <a:t>( string $</a:t>
            </a:r>
            <a:r>
              <a:rPr lang="en-US" altLang="en-US" dirty="0" err="1"/>
              <a:t>str</a:t>
            </a:r>
            <a:r>
              <a:rPr lang="en-US" altLang="en-US" dirty="0"/>
              <a:t> [, string $</a:t>
            </a:r>
            <a:r>
              <a:rPr lang="en-US" altLang="en-US" dirty="0" err="1"/>
              <a:t>charlist</a:t>
            </a:r>
            <a:r>
              <a:rPr lang="en-US" altLang="en-US" dirty="0"/>
              <a:t> ] 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chunk_split</a:t>
            </a:r>
            <a:r>
              <a:rPr lang="en-US" altLang="en-US" dirty="0"/>
              <a:t>($str,2);向$str字符里面按2个字符就加入一个空格；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 smtClean="0">
                <a:solidFill>
                  <a:srgbClr val="1F1CED"/>
                </a:solidFill>
              </a:rPr>
              <a:t>str_pad</a:t>
            </a:r>
            <a:r>
              <a:rPr lang="en-US" altLang="en-US" dirty="0" smtClean="0">
                <a:solidFill>
                  <a:srgbClr val="1F1CED"/>
                </a:solidFill>
              </a:rPr>
              <a:t> </a:t>
            </a:r>
            <a:r>
              <a:rPr lang="en-US" altLang="en-US" dirty="0"/>
              <a:t>—— 对字符串进行两侧的补白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字符串转义函数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addslashes</a:t>
            </a:r>
            <a:r>
              <a:rPr lang="en-US" altLang="en-US" b="1" dirty="0"/>
              <a:t> ( string $</a:t>
            </a:r>
            <a:r>
              <a:rPr lang="en-US" altLang="en-US" b="1" dirty="0" err="1"/>
              <a:t>str</a:t>
            </a:r>
            <a:r>
              <a:rPr lang="en-US" altLang="en-US" b="1" dirty="0"/>
              <a:t> 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1F1CED"/>
                </a:solidFill>
              </a:rPr>
              <a:t>stripslashes</a:t>
            </a:r>
            <a:r>
              <a:rPr lang="en-US" altLang="en-US" b="1" dirty="0">
                <a:solidFill>
                  <a:srgbClr val="1F1CED"/>
                </a:solidFill>
              </a:rPr>
              <a:t> </a:t>
            </a:r>
            <a:r>
              <a:rPr lang="en-US" altLang="en-US" b="1" dirty="0"/>
              <a:t>( string $</a:t>
            </a:r>
            <a:r>
              <a:rPr lang="en-US" altLang="en-US" b="1" dirty="0" err="1"/>
              <a:t>str</a:t>
            </a:r>
            <a:r>
              <a:rPr lang="en-US" altLang="en-US" b="1" dirty="0"/>
              <a:t> )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get_magic_quotes_gpc</a:t>
            </a:r>
            <a:r>
              <a:rPr lang="en-US" altLang="en-US" b="1" dirty="0"/>
              <a:t>（）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1F1CED"/>
                </a:solidFill>
              </a:rPr>
              <a:t>htmlspecialchars</a:t>
            </a:r>
            <a:r>
              <a:rPr lang="en-US" altLang="en-US" b="1" dirty="0">
                <a:solidFill>
                  <a:srgbClr val="1F1CED"/>
                </a:solidFill>
              </a:rPr>
              <a:t> </a:t>
            </a:r>
            <a:r>
              <a:rPr lang="en-US" altLang="en-US" b="1" dirty="0"/>
              <a:t>—— </a:t>
            </a:r>
            <a:r>
              <a:rPr lang="en-US" altLang="en-US" b="1" dirty="0" err="1"/>
              <a:t>将字符串中一些字符转换为HTML实体</a:t>
            </a:r>
            <a:endParaRPr lang="en-US" altLang="en-US" b="1" dirty="0"/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htmlspecialchars_decode</a:t>
            </a:r>
            <a:r>
              <a:rPr lang="en-US" altLang="en-US" b="1" dirty="0"/>
              <a:t> —— </a:t>
            </a:r>
            <a:r>
              <a:rPr lang="en-US" altLang="en-US" b="1" dirty="0" err="1">
                <a:solidFill>
                  <a:srgbClr val="0000FF"/>
                </a:solidFill>
              </a:rPr>
              <a:t>htmlspecialchars</a:t>
            </a:r>
            <a:r>
              <a:rPr lang="en-US" altLang="en-US" b="1" dirty="0">
                <a:solidFill>
                  <a:srgbClr val="0000FF"/>
                </a:solidFill>
              </a:rPr>
              <a:t>()</a:t>
            </a:r>
            <a:r>
              <a:rPr lang="en-US" altLang="en-US" b="1" dirty="0" err="1"/>
              <a:t>函数的反函数，将HTML实体转换为字符</a:t>
            </a:r>
            <a:endParaRPr lang="en-US" altLang="en-US" b="1" dirty="0"/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1F1CED"/>
                </a:solidFill>
              </a:rPr>
              <a:t>html_entity_decode</a:t>
            </a:r>
            <a:r>
              <a:rPr lang="en-US" altLang="en-US" b="1" dirty="0">
                <a:solidFill>
                  <a:srgbClr val="1F1CED"/>
                </a:solidFill>
              </a:rPr>
              <a:t> </a:t>
            </a:r>
            <a:r>
              <a:rPr lang="en-US" altLang="en-US" b="1" dirty="0"/>
              <a:t>—— </a:t>
            </a:r>
            <a:r>
              <a:rPr lang="en-US" altLang="en-US" b="1" dirty="0" err="1"/>
              <a:t>htmlentities</a:t>
            </a:r>
            <a:r>
              <a:rPr lang="en-US" altLang="en-US" b="1" dirty="0"/>
              <a:t> ()</a:t>
            </a:r>
            <a:r>
              <a:rPr lang="en-US" altLang="en-US" b="1" dirty="0" err="1"/>
              <a:t>函数的反函数，将HTML实体转换为字符</a:t>
            </a:r>
            <a:endParaRPr lang="en-US" altLang="en-US" b="1" dirty="0"/>
          </a:p>
          <a:p>
            <a:pPr>
              <a:spcBef>
                <a:spcPts val="800"/>
              </a:spcBef>
              <a:buNone/>
            </a:pPr>
            <a:r>
              <a:rPr lang="en-US" altLang="en-US" b="1" dirty="0" err="1">
                <a:solidFill>
                  <a:srgbClr val="1F1CED"/>
                </a:solidFill>
              </a:rPr>
              <a:t>htmlentities</a:t>
            </a:r>
            <a:r>
              <a:rPr lang="en-US" altLang="en-US" b="1" dirty="0">
                <a:solidFill>
                  <a:srgbClr val="1F1CED"/>
                </a:solidFill>
              </a:rPr>
              <a:t> </a:t>
            </a:r>
            <a:r>
              <a:rPr lang="en-US" altLang="en-US" b="1" dirty="0"/>
              <a:t>—— 将字符串中</a:t>
            </a:r>
            <a:r>
              <a:rPr lang="zh-CN" altLang="en-US" b="1" dirty="0"/>
              <a:t>所有可转换</a:t>
            </a:r>
            <a:r>
              <a:rPr lang="en-US" altLang="en-US" b="1" dirty="0" err="1"/>
              <a:t>字符转换为HTML实体</a:t>
            </a:r>
            <a:endParaRPr lang="en-US" alt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5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字符串比较函数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 smtClean="0">
                <a:solidFill>
                  <a:srgbClr val="0000FF"/>
                </a:solidFill>
              </a:rPr>
              <a:t>strcmp</a:t>
            </a:r>
            <a:r>
              <a:rPr lang="en-US" altLang="en-US" dirty="0"/>
              <a:t>($str1,$str2):（字符串比较）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/>
              <a:t>strcasecmp</a:t>
            </a:r>
            <a:r>
              <a:rPr lang="en-US" altLang="en-US" dirty="0"/>
              <a:t>() 同上（不分大小写）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5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字符串转换函数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strtolower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) 字符串转换为小写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strtoupper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) 字符串转换为大写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ucfirst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) 将</a:t>
            </a:r>
            <a:r>
              <a:rPr lang="zh-CN" altLang="en-US" dirty="0"/>
              <a:t>字符串</a:t>
            </a:r>
            <a:r>
              <a:rPr lang="en-US" altLang="en-US" dirty="0"/>
              <a:t>的第一个字符转换为大写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ucwords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) 将每个单词的首字母转换为大写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6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5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定义字符串的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种方法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单引号（高效）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双引号（简便）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定界符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5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单双引号的用法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眼高手低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永无所成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情侣手表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戴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天娇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 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想想问题出在哪儿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眼高手低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永无所成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情侣手表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戴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天娇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  // 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想想问题出在哪儿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?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单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双引号转义的不同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32878"/>
            <a:ext cx="6410325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1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1-4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双引号对变量解析的不同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511685"/>
            <a:ext cx="9603275" cy="195466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'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zhang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'$name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"$name";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51579" y="2017871"/>
            <a:ext cx="5062538" cy="1223963"/>
          </a:xfrm>
          <a:prstGeom prst="flowChartAlternateProcess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3366"/>
                </a:solidFill>
              </a:rPr>
              <a:t>双引号解析字符串内的变量</a:t>
            </a:r>
          </a:p>
          <a:p>
            <a:pPr algn="ctr"/>
            <a:r>
              <a:rPr lang="zh-CN" altLang="en-US" sz="2800" dirty="0">
                <a:solidFill>
                  <a:srgbClr val="003366"/>
                </a:solidFill>
              </a:rPr>
              <a:t>单引号不解析</a:t>
            </a:r>
          </a:p>
        </p:txBody>
      </p:sp>
    </p:spTree>
    <p:extLst>
      <p:ext uri="{BB962C8B-B14F-4D97-AF65-F5344CB8AC3E}">
        <p14:creationId xmlns:p14="http://schemas.microsoft.com/office/powerpoint/2010/main" val="3849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字符串常用函数分类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字符长度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查找字符位置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提取子字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符函数（双字节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分割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反转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去除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增加空格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数据库安全处理有关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比较字符函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字符大小写转换函数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1-6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字符串长度函数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strlen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) 计算字符长度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mb_strlen</a:t>
            </a:r>
            <a:r>
              <a:rPr lang="en-US" altLang="en-US" dirty="0"/>
              <a:t> ( string $</a:t>
            </a:r>
            <a:r>
              <a:rPr lang="en-US" altLang="en-US" dirty="0" err="1"/>
              <a:t>str</a:t>
            </a:r>
            <a:r>
              <a:rPr lang="en-US" altLang="en-US" dirty="0"/>
              <a:t> [, string $encoding ]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查找字符串位置函数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strpos</a:t>
            </a:r>
            <a:r>
              <a:rPr lang="en-US" altLang="en-US" dirty="0"/>
              <a:t>($</a:t>
            </a:r>
            <a:r>
              <a:rPr lang="en-US" altLang="en-US" dirty="0" err="1"/>
              <a:t>str,search</a:t>
            </a:r>
            <a:r>
              <a:rPr lang="en-US" altLang="en-US" dirty="0"/>
              <a:t>,[</a:t>
            </a:r>
            <a:r>
              <a:rPr lang="en-US" altLang="en-US" dirty="0" err="1"/>
              <a:t>int</a:t>
            </a:r>
            <a:r>
              <a:rPr lang="en-US" altLang="en-US" dirty="0"/>
              <a:t>]):</a:t>
            </a:r>
            <a:r>
              <a:rPr lang="en-US" altLang="en-US" dirty="0" err="1"/>
              <a:t>查找search在$str</a:t>
            </a:r>
            <a:r>
              <a:rPr lang="en-US" altLang="en-US" dirty="0"/>
              <a:t> </a:t>
            </a:r>
            <a:r>
              <a:rPr lang="en-US" altLang="en-US" dirty="0" err="1"/>
              <a:t>中的第一次位置从int开始</a:t>
            </a:r>
            <a:r>
              <a:rPr lang="en-US" altLang="en-US" dirty="0"/>
              <a:t>；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stripos</a:t>
            </a:r>
            <a:r>
              <a:rPr lang="en-US" altLang="en-US" dirty="0"/>
              <a:t>($</a:t>
            </a:r>
            <a:r>
              <a:rPr lang="en-US" altLang="en-US" dirty="0" err="1"/>
              <a:t>str,search</a:t>
            </a:r>
            <a:r>
              <a:rPr lang="en-US" altLang="en-US" dirty="0"/>
              <a:t>,[</a:t>
            </a:r>
            <a:r>
              <a:rPr lang="en-US" altLang="en-US" dirty="0" err="1"/>
              <a:t>int</a:t>
            </a:r>
            <a:r>
              <a:rPr lang="en-US" altLang="en-US" dirty="0"/>
              <a:t>]):函数返回字符串在另一个字符串中第一次出现的位置。该函数对大小写不敏感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strrpos</a:t>
            </a:r>
            <a:r>
              <a:rPr lang="en-US" altLang="en-US" dirty="0"/>
              <a:t>($</a:t>
            </a:r>
            <a:r>
              <a:rPr lang="en-US" altLang="en-US" dirty="0" err="1"/>
              <a:t>str,search</a:t>
            </a:r>
            <a:r>
              <a:rPr lang="en-US" altLang="en-US" dirty="0"/>
              <a:t>,[</a:t>
            </a:r>
            <a:r>
              <a:rPr lang="en-US" altLang="en-US" dirty="0" err="1"/>
              <a:t>int</a:t>
            </a:r>
            <a:r>
              <a:rPr lang="en-US" altLang="en-US" dirty="0"/>
              <a:t>]):</a:t>
            </a:r>
            <a:r>
              <a:rPr lang="en-US" altLang="en-US" dirty="0" err="1"/>
              <a:t>查找search在$str中的最后一次出现的位置从int</a:t>
            </a:r>
            <a:endParaRPr lang="en-US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1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字符串替换函数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str_replace</a:t>
            </a:r>
            <a:r>
              <a:rPr lang="en-US" altLang="en-US" dirty="0"/>
              <a:t>(search,replace,$</a:t>
            </a:r>
            <a:r>
              <a:rPr lang="en-US" altLang="en-US" dirty="0" err="1"/>
              <a:t>str</a:t>
            </a:r>
            <a:r>
              <a:rPr lang="en-US" altLang="en-US" dirty="0"/>
              <a:t>):</a:t>
            </a:r>
            <a:r>
              <a:rPr lang="en-US" altLang="en-US" dirty="0" err="1"/>
              <a:t>从$str中查找</a:t>
            </a:r>
            <a:r>
              <a:rPr lang="en-US" altLang="en-US" dirty="0"/>
              <a:t> </a:t>
            </a:r>
            <a:r>
              <a:rPr lang="en-US" altLang="en-US" dirty="0" err="1"/>
              <a:t>search用replace来替换</a:t>
            </a:r>
            <a:endParaRPr lang="en-US" altLang="en-US" dirty="0"/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str_irreplace</a:t>
            </a:r>
            <a:r>
              <a:rPr lang="en-US" altLang="en-US" dirty="0"/>
              <a:t>(search,replace,$</a:t>
            </a:r>
            <a:r>
              <a:rPr lang="en-US" altLang="en-US" dirty="0" err="1"/>
              <a:t>str</a:t>
            </a:r>
            <a:r>
              <a:rPr lang="en-US" altLang="en-US" dirty="0"/>
              <a:t>):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strtr</a:t>
            </a:r>
            <a:r>
              <a:rPr lang="en-US" altLang="en-US" dirty="0"/>
              <a:t>($</a:t>
            </a:r>
            <a:r>
              <a:rPr lang="en-US" altLang="en-US" dirty="0" err="1"/>
              <a:t>str,search,replace</a:t>
            </a:r>
            <a:r>
              <a:rPr lang="en-US" altLang="en-US" dirty="0"/>
              <a:t>):</a:t>
            </a:r>
            <a:r>
              <a:rPr lang="en-US" altLang="en-US" dirty="0" err="1"/>
              <a:t>这个函数中replace不能为</a:t>
            </a:r>
            <a:r>
              <a:rPr lang="en-US" altLang="en-US" dirty="0"/>
              <a:t>"";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dirty="0" err="1">
                <a:solidFill>
                  <a:srgbClr val="1F1CED"/>
                </a:solidFill>
              </a:rPr>
              <a:t>substr_replace</a:t>
            </a:r>
            <a:r>
              <a:rPr lang="en-US" altLang="en-US" dirty="0"/>
              <a:t>($</a:t>
            </a:r>
            <a:r>
              <a:rPr lang="en-US" altLang="en-US" dirty="0" err="1"/>
              <a:t>Str</a:t>
            </a:r>
            <a:r>
              <a:rPr lang="en-US" altLang="en-US" dirty="0"/>
              <a:t>,$</a:t>
            </a:r>
            <a:r>
              <a:rPr lang="en-US" altLang="en-US" dirty="0" err="1"/>
              <a:t>rep,$start</a:t>
            </a:r>
            <a:r>
              <a:rPr lang="en-US" altLang="en-US" dirty="0"/>
              <a:t>[,length])$</a:t>
            </a:r>
            <a:r>
              <a:rPr lang="en-US" altLang="en-US" dirty="0" err="1"/>
              <a:t>str原始字符串</a:t>
            </a:r>
            <a:r>
              <a:rPr lang="en-US" altLang="en-US" dirty="0"/>
              <a:t>,$</a:t>
            </a:r>
            <a:r>
              <a:rPr lang="en-US" altLang="en-US" dirty="0" err="1"/>
              <a:t>rep替换后的新</a:t>
            </a:r>
            <a:endParaRPr lang="en-US" altLang="en-US" dirty="0"/>
          </a:p>
          <a:p>
            <a:pPr>
              <a:spcBef>
                <a:spcPts val="800"/>
              </a:spcBef>
              <a:buNone/>
            </a:pPr>
            <a:r>
              <a:rPr lang="en-US" altLang="en-US" dirty="0"/>
              <a:t>字符串,$</a:t>
            </a:r>
            <a:r>
              <a:rPr lang="en-US" altLang="en-US" dirty="0" err="1"/>
              <a:t>start起始位置</a:t>
            </a:r>
            <a:r>
              <a:rPr lang="en-US" altLang="en-US" dirty="0"/>
              <a:t>,$</a:t>
            </a:r>
            <a:r>
              <a:rPr lang="en-US" altLang="en-US" dirty="0" err="1"/>
              <a:t>length替换的长度，该项可选</a:t>
            </a:r>
            <a:endParaRPr lang="en-US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9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</TotalTime>
  <Words>615</Words>
  <Application>Microsoft Macintosh PowerPoint</Application>
  <PresentationFormat>Widescreen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Gill Sans MT</vt:lpstr>
      <vt:lpstr>Microsoft YaHei</vt:lpstr>
      <vt:lpstr>Microsoft YaHei Light</vt:lpstr>
      <vt:lpstr>等线</vt:lpstr>
      <vt:lpstr>Arial</vt:lpstr>
      <vt:lpstr>Gallery</vt:lpstr>
      <vt:lpstr>1 字符串</vt:lpstr>
      <vt:lpstr>1-1 定义字符串的3种方法</vt:lpstr>
      <vt:lpstr>1-2 单双引号的用法</vt:lpstr>
      <vt:lpstr>1-3 单/双引号转义的不同</vt:lpstr>
      <vt:lpstr>1-4 单/双引号对变量解析的不同</vt:lpstr>
      <vt:lpstr>1-5 字符串常用函数分类</vt:lpstr>
      <vt:lpstr>1-6 字符串长度函数</vt:lpstr>
      <vt:lpstr>1-7 查找字符串位置函数</vt:lpstr>
      <vt:lpstr>1-8 字符串替换函数</vt:lpstr>
      <vt:lpstr>1-9 截取子字符函数</vt:lpstr>
      <vt:lpstr>1-10 分割,连接,反转函数</vt:lpstr>
      <vt:lpstr>1-11 空白处理函数</vt:lpstr>
      <vt:lpstr>1-12 字符串转义函数</vt:lpstr>
      <vt:lpstr>1-13 字符串比较函数</vt:lpstr>
      <vt:lpstr>1-14 字符串转换函数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2018-07-03T02:22:48Z</dcterms:created>
  <dcterms:modified xsi:type="dcterms:W3CDTF">2018-07-03T11:00:27Z</dcterms:modified>
</cp:coreProperties>
</file>