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98BB-3AD2-7346-9C3A-A721E0BFEDC9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E8B77-9D84-FB4D-A138-EBE12210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638-0A6B-1A44-83B0-BB6DC10C7012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CD2AE2-41B0-3B43-85F4-B4EA148420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数组的数据特点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数组的创建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键值的特点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数组的修改与删除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数组遍历与常用函数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数组的分类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根据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数组键名数据类型的不同进行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分类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dirty="0" smtClean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索引数组</a:t>
            </a:r>
            <a:endParaRPr lang="en-US" altLang="zh-CN" dirty="0" smtClean="0">
              <a:solidFill>
                <a:srgbClr val="1F1CED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以数字作为键名的数组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关联数组</a:t>
            </a:r>
            <a:endParaRPr lang="en-US" altLang="zh-CN" dirty="0">
              <a:solidFill>
                <a:srgbClr val="1F1CED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以数字、字符串或字符串混合为键名的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根据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数组维数的不同进行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分类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dirty="0" smtClean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一维数组</a:t>
            </a:r>
            <a:endParaRPr lang="en-US" altLang="zh-CN" dirty="0" smtClean="0">
              <a:solidFill>
                <a:srgbClr val="1F1CED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能保存一列数据内容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dirty="0" smtClean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多</a:t>
            </a:r>
            <a:r>
              <a:rPr lang="zh-CN" altLang="en-US" dirty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维数</a:t>
            </a:r>
            <a:r>
              <a:rPr lang="zh-CN" altLang="en-US" dirty="0" smtClean="0">
                <a:solidFill>
                  <a:srgbClr val="1F1CE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组</a:t>
            </a:r>
            <a:endParaRPr lang="en-US" altLang="zh-CN" dirty="0" smtClean="0">
              <a:solidFill>
                <a:srgbClr val="1F1CED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可以</a:t>
            </a:r>
            <a:r>
              <a:rPr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保存较复杂的数据内容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35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数组常用函数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</a:rPr>
              <a:t>Count()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array_key_exists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array_change_key_case</a:t>
            </a:r>
            <a:r>
              <a:rPr lang="en-US" altLang="en-US" dirty="0" smtClean="0"/>
              <a:t>();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array_count_values</a:t>
            </a:r>
            <a:r>
              <a:rPr lang="en-US" altLang="en-US" dirty="0"/>
              <a:t>();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array_fill</a:t>
            </a:r>
            <a:r>
              <a:rPr lang="en-US" altLang="en-US" dirty="0"/>
              <a:t>();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array_filter</a:t>
            </a:r>
            <a:r>
              <a:rPr lang="en-US" altLang="en-US" dirty="0"/>
              <a:t>();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array_flip</a:t>
            </a:r>
            <a:r>
              <a:rPr lang="en-US" altLang="en-US" dirty="0">
                <a:solidFill>
                  <a:srgbClr val="0000FF"/>
                </a:solidFill>
              </a:rPr>
              <a:t>();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sym typeface="Arial" charset="0"/>
              </a:rPr>
              <a:t>array_sum</a:t>
            </a:r>
            <a:r>
              <a:rPr lang="en-US" altLang="en-US" dirty="0">
                <a:solidFill>
                  <a:srgbClr val="0000FF"/>
                </a:solidFill>
                <a:sym typeface="Arial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1-8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数组常用函数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array_values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array_keys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in_array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sym typeface="Arial" charset="0"/>
              </a:rPr>
              <a:t>array_push</a:t>
            </a:r>
            <a:r>
              <a:rPr lang="en-US" altLang="en-US" dirty="0">
                <a:solidFill>
                  <a:srgbClr val="0000FF"/>
                </a:solidFill>
                <a:sym typeface="Arial" charset="0"/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array_pop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sym typeface="Arial" charset="0"/>
              </a:rPr>
              <a:t>array_shift</a:t>
            </a:r>
            <a:r>
              <a:rPr lang="en-US" altLang="en-US" dirty="0">
                <a:solidFill>
                  <a:srgbClr val="0000FF"/>
                </a:solidFill>
                <a:sym typeface="Arial" charset="0"/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sym typeface="Arial" charset="0"/>
              </a:rPr>
              <a:t>array_unshift</a:t>
            </a:r>
            <a:r>
              <a:rPr lang="en-US" altLang="en-US" dirty="0">
                <a:solidFill>
                  <a:srgbClr val="0000FF"/>
                </a:solidFill>
                <a:sym typeface="Arial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1-8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数组常用函数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FF"/>
                </a:solidFill>
              </a:rPr>
              <a:t>Sort()</a:t>
            </a:r>
            <a:r>
              <a:rPr lang="en-US" altLang="en-US" dirty="0"/>
              <a:t>,Resort(),</a:t>
            </a:r>
            <a:r>
              <a:rPr lang="en-US" altLang="en-US" dirty="0" err="1"/>
              <a:t>Usort</a:t>
            </a:r>
            <a:r>
              <a:rPr lang="en-US" altLang="en-US" dirty="0"/>
              <a:t>()</a:t>
            </a:r>
            <a:r>
              <a:rPr lang="zh-CN" altLang="en-US" dirty="0"/>
              <a:t>,</a:t>
            </a:r>
            <a:r>
              <a:rPr lang="en-US" altLang="en-US" dirty="0" err="1"/>
              <a:t>asort</a:t>
            </a:r>
            <a:r>
              <a:rPr lang="en-US" altLang="en-US" dirty="0"/>
              <a:t>(),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ksort</a:t>
            </a:r>
            <a:r>
              <a:rPr lang="en-US" altLang="en-US" dirty="0"/>
              <a:t>(),</a:t>
            </a:r>
            <a:r>
              <a:rPr lang="en-US" altLang="en-US" dirty="0" err="1"/>
              <a:t>natsort</a:t>
            </a:r>
            <a:r>
              <a:rPr lang="en-US" altLang="en-US" dirty="0"/>
              <a:t>(),</a:t>
            </a:r>
            <a:r>
              <a:rPr lang="en-US" altLang="en-US" dirty="0" err="1"/>
              <a:t>natcasesort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array_merge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array_merge_recursive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array_diff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array_diff_assoc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array_intersect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array_intersect_assoc</a:t>
            </a:r>
            <a:r>
              <a:rPr lang="en-US" altLang="en-US" dirty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1-8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数组常用函数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/>
              <a:t>Range()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array_unique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</a:rPr>
              <a:t>array_reverse</a:t>
            </a:r>
            <a:r>
              <a:rPr lang="en-US" altLang="en-US" dirty="0">
                <a:solidFill>
                  <a:srgbClr val="0000FF"/>
                </a:solidFill>
              </a:rPr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Srand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 err="1"/>
              <a:t>array_rand</a:t>
            </a:r>
            <a:r>
              <a:rPr lang="en-US" altLang="en-US" dirty="0"/>
              <a:t>()</a:t>
            </a:r>
          </a:p>
          <a:p>
            <a:pPr>
              <a:spcBef>
                <a:spcPts val="800"/>
              </a:spcBef>
              <a:spcAft>
                <a:spcPct val="0"/>
              </a:spcAft>
              <a:buNone/>
            </a:pPr>
            <a:r>
              <a:rPr lang="en-US" altLang="en-US" dirty="0"/>
              <a:t>shuffle()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数组的循环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foreach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循环结构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foreach</a:t>
            </a:r>
            <a:r>
              <a:rPr lang="en-US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( $array as $key=&gt;$value </a:t>
            </a:r>
            <a:r>
              <a:rPr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遍历</a:t>
            </a:r>
            <a:r>
              <a:rPr lang="zh-CN" altLang="en-US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操作</a:t>
            </a:r>
            <a:r>
              <a:rPr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altLang="zh-CN" sz="1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循环结构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lang="mr-IN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( $</a:t>
            </a:r>
            <a:r>
              <a:rPr lang="mr-IN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mr-IN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=0; $</a:t>
            </a:r>
            <a:r>
              <a:rPr lang="mr-IN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mr-IN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zh-CN" altLang="mr-I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条件</a:t>
            </a:r>
            <a:r>
              <a:rPr lang="mr-IN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; $</a:t>
            </a:r>
            <a:r>
              <a:rPr lang="mr-IN" altLang="zh-CN" sz="1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mr-IN" altLang="zh-C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++ </a:t>
            </a:r>
            <a:r>
              <a:rPr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r>
              <a:rPr lang="zh-CN" altLang="en-US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zh-CN" altLang="mr-IN" sz="1600" dirty="0">
                <a:latin typeface="Microsoft YaHei Light" charset="-122"/>
                <a:ea typeface="Microsoft YaHei Light" charset="-122"/>
                <a:cs typeface="Microsoft YaHei Light" charset="-122"/>
              </a:rPr>
              <a:t>遍历操作</a:t>
            </a:r>
            <a:r>
              <a:rPr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sz="1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altLang="zh-CN" sz="1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1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数组的数据特点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学号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:234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$stu1_num=234;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姓名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李三，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stu1_name=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李三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身高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:174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stu1_height=174;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高二，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stu1_grade=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家乡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南京，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stu1_address=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8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数组的数据特点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放在独特的柜子里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834167" y="2168154"/>
            <a:ext cx="1560512" cy="123825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360" cap="flat" cmpd="sng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SzPct val="100000"/>
            </a:pPr>
            <a:r>
              <a:rPr lang="en-US" altLang="en-US">
                <a:solidFill>
                  <a:srgbClr val="FFFFFF"/>
                </a:solidFill>
              </a:rPr>
              <a:t>234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186717" y="2168154"/>
            <a:ext cx="1560512" cy="123825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360" cap="flat" cmpd="sng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SzPct val="100000"/>
            </a:pPr>
            <a:r>
              <a:rPr lang="en-US" altLang="en-US">
                <a:solidFill>
                  <a:srgbClr val="FFFFFF"/>
                </a:solidFill>
              </a:rPr>
              <a:t>李三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563079" y="2168154"/>
            <a:ext cx="1560513" cy="123825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360" cap="flat" cmpd="sng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SzPct val="100000"/>
            </a:pPr>
            <a:r>
              <a:rPr lang="en-US" altLang="en-US">
                <a:solidFill>
                  <a:srgbClr val="FFFFFF"/>
                </a:solidFill>
              </a:rPr>
              <a:t>174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26742" y="2168154"/>
            <a:ext cx="1560512" cy="123825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360" cap="flat" cmpd="sng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SzPct val="100000"/>
            </a:pPr>
            <a:r>
              <a:rPr lang="en-US" altLang="en-US">
                <a:solidFill>
                  <a:srgbClr val="FFFFFF"/>
                </a:solidFill>
              </a:rPr>
              <a:t>高二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312629" y="2168154"/>
            <a:ext cx="1562100" cy="1238250"/>
          </a:xfrm>
          <a:prstGeom prst="cube">
            <a:avLst>
              <a:gd name="adj" fmla="val 25000"/>
            </a:avLst>
          </a:prstGeom>
          <a:solidFill>
            <a:srgbClr val="0099CC"/>
          </a:solidFill>
          <a:ln w="9360" cap="flat" cmpd="sng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SzPct val="100000"/>
            </a:pPr>
            <a:r>
              <a:rPr lang="zh-CN" altLang="en-US" dirty="0" smtClean="0">
                <a:solidFill>
                  <a:srgbClr val="FFFFFF"/>
                </a:solidFill>
              </a:rPr>
              <a:t>南京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67542" y="2168154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FFFFFF"/>
                </a:solidFill>
              </a:rPr>
              <a:t>学号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559779" y="2168154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FFFFFF"/>
                </a:solidFill>
              </a:rPr>
              <a:t>姓名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34554" y="2168154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FFFFFF"/>
                </a:solidFill>
              </a:rPr>
              <a:t>身高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296629" y="216815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FFFFFF"/>
                </a:solidFill>
              </a:rPr>
              <a:t>年级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674579" y="2168154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FFFFFF"/>
                </a:solidFill>
              </a:rPr>
              <a:t>家乡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451579" y="4079504"/>
            <a:ext cx="1333500" cy="14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SzPct val="100000"/>
            </a:pPr>
            <a:r>
              <a:rPr lang="en-US" altLang="en-US">
                <a:solidFill>
                  <a:srgbClr val="003366"/>
                </a:solidFill>
              </a:rPr>
              <a:t>$stu2  =</a:t>
            </a:r>
          </a:p>
          <a:p>
            <a:pPr>
              <a:buSzPct val="100000"/>
            </a:pPr>
            <a:r>
              <a:rPr lang="en-US" altLang="en-US">
                <a:solidFill>
                  <a:srgbClr val="003366"/>
                </a:solidFill>
              </a:rPr>
              <a:t>$stu3  =</a:t>
            </a:r>
          </a:p>
          <a:p>
            <a:pPr>
              <a:buSzPct val="100000"/>
            </a:pPr>
            <a:r>
              <a:rPr lang="en-US" altLang="en-US">
                <a:solidFill>
                  <a:srgbClr val="003366"/>
                </a:solidFill>
              </a:rPr>
              <a:t>....</a:t>
            </a:r>
          </a:p>
          <a:p>
            <a:pPr>
              <a:buSzPct val="100000"/>
            </a:pPr>
            <a:r>
              <a:rPr lang="en-US" altLang="en-US">
                <a:solidFill>
                  <a:srgbClr val="003366"/>
                </a:solidFill>
              </a:rPr>
              <a:t>$stu100 =</a:t>
            </a:r>
            <a:r>
              <a:rPr lang="en-US" alt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7457092" y="3439741"/>
            <a:ext cx="490537" cy="530225"/>
          </a:xfrm>
          <a:prstGeom prst="upArrow">
            <a:avLst>
              <a:gd name="adj1" fmla="val 50000"/>
              <a:gd name="adj2" fmla="val 27023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创建数组的步骤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创建柜子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给柜子标号（键值）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往柜子里放数据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-----------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-------------</a:t>
            </a:r>
          </a:p>
          <a:p>
            <a:pPr marL="0" indent="0"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学号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234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姓名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身高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174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家乡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创建数组的另外一种方式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array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结构来创建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array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学号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234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姓名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',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身高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174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','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家乡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[]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来创建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学号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234,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姓名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',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身高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174,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','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家乡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 =&gt; '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’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0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1-4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懒人创建的数组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[] = 234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[] = 174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6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马虎者创建的数组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学号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234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姓名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[]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 174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高二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[]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南京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键值的总结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键可以是字符串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也可以是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整型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键如果指定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则以指定为准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如果后续指定的键与前面的键重复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则值会覆盖前面值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键如果没指定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则按该单元前已存在的最大的整数键值增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形成整型键值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1-6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数组单元的追加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修改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删除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追加单元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专业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广告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修改 用键值指定某一具体单元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直接赋新值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b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年级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高三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删除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:unset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 </a:t>
            </a:r>
            <a:b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unset($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stu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家乡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6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</TotalTime>
  <Words>661</Words>
  <Application>Microsoft Macintosh PowerPoint</Application>
  <PresentationFormat>Widescreen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Gill Sans MT</vt:lpstr>
      <vt:lpstr>Microsoft YaHei</vt:lpstr>
      <vt:lpstr>Microsoft YaHei Light</vt:lpstr>
      <vt:lpstr>宋体</vt:lpstr>
      <vt:lpstr>等线</vt:lpstr>
      <vt:lpstr>Arial</vt:lpstr>
      <vt:lpstr>Calibri</vt:lpstr>
      <vt:lpstr>Gallery</vt:lpstr>
      <vt:lpstr>1-1 数组</vt:lpstr>
      <vt:lpstr>1-2 数组的数据特点</vt:lpstr>
      <vt:lpstr>1-2 数组的数据特点—放在独特的柜子里</vt:lpstr>
      <vt:lpstr>1-3 创建数组的步骤</vt:lpstr>
      <vt:lpstr>1-3 创建数组的另外一种方式</vt:lpstr>
      <vt:lpstr>1-4 懒人创建的数组</vt:lpstr>
      <vt:lpstr>1-4 马虎者创建的数组</vt:lpstr>
      <vt:lpstr>1-5 键值的总结</vt:lpstr>
      <vt:lpstr>1-6 数组单元的追加/修改/删除</vt:lpstr>
      <vt:lpstr>1-7 数组的分类</vt:lpstr>
      <vt:lpstr>1-8 数组常用函数</vt:lpstr>
      <vt:lpstr>1-8 数组常用函数</vt:lpstr>
      <vt:lpstr>1-8 数组常用函数</vt:lpstr>
      <vt:lpstr>1-8 数组常用函数</vt:lpstr>
      <vt:lpstr>1-9 数组的循环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2018-07-03T13:21:12Z</dcterms:created>
  <dcterms:modified xsi:type="dcterms:W3CDTF">2018-07-05T07:04:49Z</dcterms:modified>
</cp:coreProperties>
</file>