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61573-CC60-B347-8D6F-66EC940EC895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20CAF-84D7-ED43-AA13-1F13D53B6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6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3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1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47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2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7FFDE8-09C1-B048-A0D5-2EAEB84C6295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FFDE8-09C1-B048-A0D5-2EAEB84C6295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8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Mvc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模式介绍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模型－视图－控制器（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MVC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）是八十年代为编程语言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Smalltalk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－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80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发明的一种软件设计模式，至今已被广泛使用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又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因为是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Sun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公司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(oracle)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为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J2EE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平台推荐的设计模式，因此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,MVC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模式迅速被很多人了解和使用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并且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受到越来越多使用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ColdFusion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和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PHP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的开发者的欢迎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模型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－视图－控制器模式完成了代码的分工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有很多好处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3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Mvc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工作流程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8063517" y="2150894"/>
            <a:ext cx="1428750" cy="1143000"/>
          </a:xfrm>
          <a:prstGeom prst="can">
            <a:avLst>
              <a:gd name="adj" fmla="val 25000"/>
            </a:avLst>
          </a:prstGeom>
          <a:solidFill>
            <a:srgbClr val="00B8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003366"/>
                </a:solidFill>
              </a:rPr>
              <a:t>DB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7082442" y="2476332"/>
            <a:ext cx="898525" cy="15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7082442" y="2884319"/>
            <a:ext cx="898525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98167" y="2109619"/>
            <a:ext cx="1022350" cy="1387475"/>
          </a:xfrm>
          <a:prstGeom prst="rect">
            <a:avLst/>
          </a:prstGeom>
          <a:solidFill>
            <a:srgbClr val="00B8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3366"/>
                </a:solidFill>
              </a:rPr>
              <a:t>MODEL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08967" y="2027069"/>
            <a:ext cx="1306512" cy="1470025"/>
          </a:xfrm>
          <a:prstGeom prst="rect">
            <a:avLst/>
          </a:prstGeom>
          <a:solidFill>
            <a:srgbClr val="00B8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3366"/>
                </a:solidFill>
              </a:rPr>
              <a:t>controller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918679" y="2436644"/>
            <a:ext cx="898525" cy="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4388454" y="3089107"/>
            <a:ext cx="1428750" cy="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2837467" y="4354344"/>
            <a:ext cx="2244725" cy="1390650"/>
          </a:xfrm>
          <a:prstGeom prst="parallelogram">
            <a:avLst>
              <a:gd name="adj" fmla="val 40354"/>
            </a:avLst>
          </a:prstGeom>
          <a:solidFill>
            <a:srgbClr val="00B8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3366"/>
                </a:solidFill>
              </a:rPr>
              <a:t>view</a:t>
            </a:r>
          </a:p>
          <a:p>
            <a:pPr algn="ctr"/>
            <a:r>
              <a:rPr lang="zh-CN" altLang="en-US">
                <a:solidFill>
                  <a:srgbClr val="003366"/>
                </a:solidFill>
              </a:rPr>
              <a:t>处理原始数据</a:t>
            </a:r>
          </a:p>
          <a:p>
            <a:pPr algn="ctr"/>
            <a:r>
              <a:rPr lang="zh-CN" altLang="en-US">
                <a:solidFill>
                  <a:srgbClr val="003366"/>
                </a:solidFill>
              </a:rPr>
              <a:t>产生最终</a:t>
            </a:r>
          </a:p>
          <a:p>
            <a:pPr algn="ctr"/>
            <a:r>
              <a:rPr lang="zh-CN" altLang="en-US">
                <a:solidFill>
                  <a:srgbClr val="003366"/>
                </a:solidFill>
              </a:rPr>
              <a:t>用户界面数据</a:t>
            </a:r>
          </a:p>
          <a:p>
            <a:pPr algn="ctr"/>
            <a:r>
              <a:rPr lang="zh-CN" altLang="en-US">
                <a:solidFill>
                  <a:srgbClr val="003366"/>
                </a:solidFill>
              </a:rPr>
              <a:t>html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390042" y="3089107"/>
            <a:ext cx="0" cy="12668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 flipV="1">
            <a:off x="3653442" y="3089107"/>
            <a:ext cx="1587" cy="12239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674204" y="2911307"/>
            <a:ext cx="130651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3366"/>
                </a:solidFill>
              </a:rPr>
              <a:t>原始数据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429479" y="2355682"/>
            <a:ext cx="1020763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1451579" y="2069932"/>
            <a:ext cx="938213" cy="1387475"/>
          </a:xfrm>
          <a:prstGeom prst="flowChartInternalStorage">
            <a:avLst/>
          </a:prstGeom>
          <a:solidFill>
            <a:srgbClr val="00B8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3366"/>
                </a:solidFill>
              </a:rPr>
              <a:t>浏览器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2388204" y="3089107"/>
            <a:ext cx="122555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Mvc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定义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模型</a:t>
            </a:r>
            <a:r>
              <a:rPr lang="en-US" altLang="zh-CN" dirty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(Model)</a:t>
            </a:r>
            <a:r>
              <a:rPr lang="zh-CN" altLang="en-US" dirty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做核心业务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可以简单的理解就是与数据库进行的操作都是模型做的事情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视图</a:t>
            </a:r>
            <a:r>
              <a:rPr lang="en-US" altLang="zh-CN" dirty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(view)</a:t>
            </a:r>
            <a:r>
              <a:rPr lang="zh-CN" altLang="en-US" dirty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是用户看到的并与之交互的界面，一般可以是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html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xml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flash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wap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等一些标识语言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控制器</a:t>
            </a:r>
            <a:r>
              <a:rPr lang="en-US" altLang="zh-CN" dirty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(controller)</a:t>
            </a:r>
            <a:r>
              <a:rPr lang="zh-CN" altLang="en-US" dirty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作用接收用户的请求，并调用相应的模型和视图完成用户的请求。它只是接收请求并决定调用哪个模型构件去处理请求，然后确定用哪个视图来显示模型处理返回的数据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1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为什么要用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mvc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多个视图可以共享一个模型，最大化重用代码。同一套代码可以用在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web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和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wap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上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更换视图即可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当我们的数据库发生变化（例如从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切换为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oracle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）的时候，控制层和视图层是不受影响的。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MVC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的三个层次是彼此分离的，改变一个不会影响另外两个，这种设计思想可以设计出良好的松耦合构建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有利于团队开发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各司其职。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现在很多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PHP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框架都是用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MVC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模式来设计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理解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MVC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有利于对框架的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学习。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err="1" smtClean="0">
                <a:latin typeface="Microsoft YaHei" charset="-122"/>
                <a:ea typeface="Microsoft YaHei" charset="-122"/>
                <a:cs typeface="Microsoft YaHei" charset="-122"/>
              </a:rPr>
              <a:t>mvc</a:t>
            </a:r>
            <a:r>
              <a:rPr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的缺点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分层较多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相互包含调用时稍复杂，也是学习时候需要注意的地方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使用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MVC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意味着将要管理比以前更多的文件，这一点显而易见，但对于大网站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和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MVC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带来的好处相比不值得一提。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90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396</Words>
  <Application>Microsoft Macintosh PowerPoint</Application>
  <PresentationFormat>Widescreen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Gill Sans MT</vt:lpstr>
      <vt:lpstr>Microsoft YaHei</vt:lpstr>
      <vt:lpstr>Microsoft YaHei Light</vt:lpstr>
      <vt:lpstr>等线</vt:lpstr>
      <vt:lpstr>Arial</vt:lpstr>
      <vt:lpstr>Calibri</vt:lpstr>
      <vt:lpstr>Gallery</vt:lpstr>
      <vt:lpstr>Mvc模式介绍</vt:lpstr>
      <vt:lpstr>Mvc工作流程</vt:lpstr>
      <vt:lpstr>Mvc定义</vt:lpstr>
      <vt:lpstr>为什么要用mvc</vt:lpstr>
      <vt:lpstr>mvc的缺点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2018-07-05T09:05:09Z</dcterms:created>
  <dcterms:modified xsi:type="dcterms:W3CDTF">2018-07-09T08:04:01Z</dcterms:modified>
</cp:coreProperties>
</file>