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1573-CC60-B347-8D6F-66EC940EC8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20CAF-84D7-ED43-AA13-1F13D53B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DE8-09C1-B048-A0D5-2EAEB84C6295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4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</Words>
  <Application>Microsoft Macintosh PowerPoint</Application>
  <PresentationFormat>Widescreen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Gill Sans MT</vt:lpstr>
      <vt:lpstr>Microsoft YaHei</vt:lpstr>
      <vt:lpstr>Microsoft YaHei Light</vt:lpstr>
      <vt:lpstr>Arial</vt:lpstr>
      <vt:lpstr>Calibri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2018-07-05T09:05:09Z</dcterms:created>
  <dcterms:modified xsi:type="dcterms:W3CDTF">2018-07-05T09:05:48Z</dcterms:modified>
</cp:coreProperties>
</file>