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7" r:id="rId3"/>
    <p:sldId id="352" r:id="rId4"/>
    <p:sldId id="349" r:id="rId5"/>
    <p:sldId id="353" r:id="rId6"/>
    <p:sldId id="350" r:id="rId7"/>
    <p:sldId id="351" r:id="rId8"/>
    <p:sldId id="354" r:id="rId9"/>
    <p:sldId id="346" r:id="rId10"/>
    <p:sldId id="347" r:id="rId1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 autoAdjust="0"/>
    <p:restoredTop sz="94660"/>
  </p:normalViewPr>
  <p:slideViewPr>
    <p:cSldViewPr>
      <p:cViewPr varScale="1">
        <p:scale>
          <a:sx n="83" d="100"/>
          <a:sy n="83" d="100"/>
        </p:scale>
        <p:origin x="126" y="8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4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8991600" cy="3733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Blog It !!!!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                                          </a:t>
            </a:r>
            <a:endParaRPr lang="en-US" sz="1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 Group 7</a:t>
            </a: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49098"/>
              </p:ext>
            </p:extLst>
          </p:nvPr>
        </p:nvGraphicFramePr>
        <p:xfrm>
          <a:off x="1981200" y="1510875"/>
          <a:ext cx="670560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12499937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9383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Resources Name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Employee ID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6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Tripti Kishore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22475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2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005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Ayush Vikram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22484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8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Sampada Shriram Deshmukh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22493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2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Vaishnavi Kshirsagar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22476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0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Shekhar Sambhaji Pawar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22496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Priyanka Sanjay Nikam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22466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3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Ritu Gupta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22412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31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0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Functionalities wise resources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1" dirty="0" smtClean="0"/>
              <a:t>Priyanka </a:t>
            </a:r>
            <a:r>
              <a:rPr lang="en-US" sz="1200" b="1" dirty="0"/>
              <a:t>Sanjay </a:t>
            </a:r>
            <a:r>
              <a:rPr lang="en-US" sz="1200" b="1" dirty="0" smtClean="0"/>
              <a:t>Nikam</a:t>
            </a:r>
          </a:p>
          <a:p>
            <a:r>
              <a:rPr lang="en-US" sz="1200" dirty="0" smtClean="0"/>
              <a:t>Dynamically all blogs fetched on homepage </a:t>
            </a:r>
          </a:p>
          <a:p>
            <a:r>
              <a:rPr lang="en-US" sz="1200" dirty="0" smtClean="0"/>
              <a:t>Category wise blog </a:t>
            </a:r>
            <a:r>
              <a:rPr lang="en-US" sz="1200" dirty="0" smtClean="0"/>
              <a:t>fetching</a:t>
            </a:r>
          </a:p>
          <a:p>
            <a:r>
              <a:rPr lang="en-US" sz="1200" dirty="0" smtClean="0"/>
              <a:t>pagination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228600" indent="-228600">
              <a:buAutoNum type="arabicPeriod" startAt="2"/>
            </a:pPr>
            <a:r>
              <a:rPr lang="en-US" sz="1200" b="1" dirty="0" smtClean="0"/>
              <a:t>Ayush </a:t>
            </a:r>
            <a:r>
              <a:rPr lang="en-US" sz="1200" b="1" dirty="0"/>
              <a:t>Vikram </a:t>
            </a:r>
            <a:r>
              <a:rPr lang="en-US" sz="1200" b="1" dirty="0" smtClean="0"/>
              <a:t>Singh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S</a:t>
            </a:r>
            <a:r>
              <a:rPr lang="en-US" sz="1200" dirty="0" smtClean="0"/>
              <a:t>earch blogs by keyword. </a:t>
            </a:r>
          </a:p>
          <a:p>
            <a:r>
              <a:rPr lang="en-US" sz="1200" dirty="0" smtClean="0"/>
              <a:t> Read more blog functionality backend (with help of Shekhar</a:t>
            </a:r>
            <a:r>
              <a:rPr lang="en-US" sz="1200" dirty="0" smtClean="0"/>
              <a:t>).</a:t>
            </a:r>
          </a:p>
          <a:p>
            <a:r>
              <a:rPr lang="en-US" sz="1200" dirty="0" smtClean="0"/>
              <a:t>Sass files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3</a:t>
            </a:r>
            <a:r>
              <a:rPr lang="en-US" sz="1200" dirty="0" smtClean="0"/>
              <a:t>.  </a:t>
            </a:r>
            <a:r>
              <a:rPr lang="en-US" sz="1200" b="1" dirty="0" smtClean="0"/>
              <a:t>Shekhar </a:t>
            </a:r>
            <a:r>
              <a:rPr lang="en-US" sz="1200" b="1" dirty="0"/>
              <a:t>Sambhaji </a:t>
            </a:r>
            <a:r>
              <a:rPr lang="en-US" sz="1200" b="1" dirty="0" smtClean="0"/>
              <a:t>Pawar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Sign-in/Sign-up</a:t>
            </a:r>
          </a:p>
          <a:p>
            <a:r>
              <a:rPr lang="en-US" sz="1200" dirty="0" smtClean="0"/>
              <a:t>Read more blog (backend) </a:t>
            </a:r>
            <a:endParaRPr lang="en-US" sz="1200" dirty="0" smtClean="0"/>
          </a:p>
          <a:p>
            <a:r>
              <a:rPr lang="en-US" sz="1200" dirty="0" smtClean="0"/>
              <a:t>Profile page</a:t>
            </a:r>
          </a:p>
          <a:p>
            <a:r>
              <a:rPr lang="en-US" sz="1200" dirty="0" smtClean="0"/>
              <a:t>Delete blog functionality</a:t>
            </a:r>
          </a:p>
          <a:p>
            <a:r>
              <a:rPr lang="en-US" sz="1200" dirty="0" smtClean="0"/>
              <a:t>Comment like backend help</a:t>
            </a:r>
            <a:endParaRPr lang="en-US" sz="1200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4.  Sampada </a:t>
            </a:r>
            <a:r>
              <a:rPr lang="en-US" sz="1200" b="1" dirty="0"/>
              <a:t>Shriram Deshmukh</a:t>
            </a:r>
          </a:p>
          <a:p>
            <a:r>
              <a:rPr lang="en-US" sz="1200" b="1" dirty="0" smtClean="0"/>
              <a:t>  </a:t>
            </a:r>
            <a:r>
              <a:rPr lang="en-US" sz="1200" dirty="0" smtClean="0"/>
              <a:t>Create Blog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Blog editor part</a:t>
            </a:r>
          </a:p>
          <a:p>
            <a:pPr marL="0" indent="0">
              <a:buNone/>
            </a:pPr>
            <a:r>
              <a:rPr lang="en-US" sz="1200" dirty="0" smtClean="0">
                <a:latin typeface="+mn-lt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998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Functionalities wise </a:t>
            </a:r>
            <a:r>
              <a:rPr lang="en-US" sz="2000" dirty="0" smtClean="0"/>
              <a:t>resources cont.……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 startAt="5"/>
            </a:pPr>
            <a:r>
              <a:rPr lang="en-US" sz="1200" b="1" dirty="0" smtClean="0"/>
              <a:t> Tripti </a:t>
            </a:r>
            <a:r>
              <a:rPr lang="en-US" sz="1200" b="1" dirty="0"/>
              <a:t>Kishore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Like </a:t>
            </a:r>
            <a:r>
              <a:rPr lang="en-US" sz="1200" dirty="0"/>
              <a:t>functionality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Footer Styling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6.   Vaishnavi </a:t>
            </a:r>
            <a:r>
              <a:rPr lang="en-US" sz="1200" b="1" dirty="0"/>
              <a:t>Kshirsagar</a:t>
            </a:r>
          </a:p>
          <a:p>
            <a:r>
              <a:rPr lang="en-US" sz="1200" dirty="0" smtClean="0"/>
              <a:t>    Comment functionality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Header styling</a:t>
            </a:r>
          </a:p>
          <a:p>
            <a:pPr marL="0" indent="0">
              <a:buNone/>
            </a:pPr>
            <a:endParaRPr lang="en-US" sz="1200" dirty="0" smtClean="0"/>
          </a:p>
          <a:p>
            <a:pPr marL="342900" indent="-342900">
              <a:buAutoNum type="arabicPeriod" startAt="7"/>
            </a:pPr>
            <a:r>
              <a:rPr lang="en-US" sz="1200" b="1" dirty="0" smtClean="0"/>
              <a:t>Ritu Gupta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Read more Blog (UI)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Documentation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220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Technology and Tools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2920" y="1229519"/>
            <a:ext cx="905256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Technology used </a:t>
            </a:r>
            <a:r>
              <a:rPr lang="en-US" sz="1200" b="1" dirty="0"/>
              <a:t>:</a:t>
            </a:r>
            <a:endParaRPr lang="en-US" sz="1200" b="1" dirty="0" smtClean="0"/>
          </a:p>
          <a:p>
            <a:r>
              <a:rPr lang="en-US" sz="1200" dirty="0" smtClean="0"/>
              <a:t>HTML5</a:t>
            </a:r>
          </a:p>
          <a:p>
            <a:r>
              <a:rPr lang="en-US" sz="1200" dirty="0" smtClean="0"/>
              <a:t>CSS3</a:t>
            </a:r>
          </a:p>
          <a:p>
            <a:r>
              <a:rPr lang="en-US" sz="1200" dirty="0" smtClean="0"/>
              <a:t>JavaScript</a:t>
            </a:r>
          </a:p>
          <a:p>
            <a:r>
              <a:rPr lang="en-US" sz="1200" dirty="0" smtClean="0"/>
              <a:t>jQuery</a:t>
            </a:r>
          </a:p>
          <a:p>
            <a:r>
              <a:rPr lang="en-US" sz="1200" dirty="0" smtClean="0"/>
              <a:t>SASS</a:t>
            </a:r>
          </a:p>
          <a:p>
            <a:r>
              <a:rPr lang="en-US" sz="1200" dirty="0" smtClean="0"/>
              <a:t>Bootstrap</a:t>
            </a:r>
          </a:p>
          <a:p>
            <a:r>
              <a:rPr lang="en-US" sz="1200" dirty="0" smtClean="0"/>
              <a:t>RWD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Tools used:</a:t>
            </a:r>
          </a:p>
          <a:p>
            <a:r>
              <a:rPr lang="en-US" sz="1200" dirty="0" smtClean="0"/>
              <a:t>Static code validator (linter/hinter)</a:t>
            </a:r>
          </a:p>
          <a:p>
            <a:r>
              <a:rPr lang="en-US" sz="1200" dirty="0" smtClean="0"/>
              <a:t>GitHub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Software</a:t>
            </a:r>
          </a:p>
          <a:p>
            <a:r>
              <a:rPr lang="en-US" sz="1200" dirty="0" smtClean="0"/>
              <a:t>Editors- VS-Code</a:t>
            </a:r>
          </a:p>
          <a:p>
            <a:r>
              <a:rPr lang="en-US" sz="1200" dirty="0" smtClean="0"/>
              <a:t>Chrome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6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System Block Diagram</a:t>
            </a:r>
            <a:endParaRPr lang="en-US" sz="2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4" y="1038225"/>
            <a:ext cx="9700371" cy="43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Future scope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126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227</Words>
  <Application>Microsoft Office PowerPoint</Application>
  <PresentationFormat>Custom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 Presented By: Group 7 </vt:lpstr>
      <vt:lpstr>Functionalities wise resources</vt:lpstr>
      <vt:lpstr>Functionalities wise resources cont.……</vt:lpstr>
      <vt:lpstr>Technology and Tools</vt:lpstr>
      <vt:lpstr>System Block Diagram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Ayush Vikram Singh</cp:lastModifiedBy>
  <cp:revision>158</cp:revision>
  <dcterms:created xsi:type="dcterms:W3CDTF">2018-01-05T05:23:08Z</dcterms:created>
  <dcterms:modified xsi:type="dcterms:W3CDTF">2020-11-11T10:07:59Z</dcterms:modified>
</cp:coreProperties>
</file>