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743200" y="220980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4953000" y="3429000"/>
            <a:ext cx="5800851" cy="27251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528763" indent="-179388">
              <a:lnSpc>
                <a:spcPct val="100000"/>
              </a:lnSpc>
              <a:spcBef>
                <a:spcPts val="130"/>
              </a:spcBef>
            </a:pPr>
            <a:r>
              <a:rPr lang="en-IN" b="1" spc="15" dirty="0">
                <a:latin typeface="Times New Roman" pitchFamily="18" charset="0"/>
                <a:cs typeface="Times New Roman" pitchFamily="18" charset="0"/>
              </a:rPr>
              <a:t>Submitted By</a:t>
            </a:r>
            <a:br>
              <a:rPr lang="en-IN" b="1" spc="15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b="1" spc="15" dirty="0">
                <a:latin typeface="Times New Roman" pitchFamily="18" charset="0"/>
                <a:cs typeface="Times New Roman" pitchFamily="18" charset="0"/>
              </a:rPr>
              <a:t>Name: </a:t>
            </a:r>
            <a:r>
              <a:rPr lang="en-IN" sz="2400" spc="15" dirty="0" err="1">
                <a:latin typeface="Times New Roman" pitchFamily="18" charset="0"/>
                <a:cs typeface="Times New Roman" pitchFamily="18" charset="0"/>
              </a:rPr>
              <a:t>Jackulin</a:t>
            </a:r>
            <a:r>
              <a:rPr lang="en-IN" sz="2400" spc="15" dirty="0">
                <a:latin typeface="Times New Roman" pitchFamily="18" charset="0"/>
                <a:cs typeface="Times New Roman" pitchFamily="18" charset="0"/>
              </a:rPr>
              <a:t> Baby J</a:t>
            </a:r>
            <a:br>
              <a:rPr lang="en-IN" sz="2400" spc="15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b="1" spc="15" dirty="0" err="1">
                <a:latin typeface="Times New Roman" pitchFamily="18" charset="0"/>
                <a:cs typeface="Times New Roman" pitchFamily="18" charset="0"/>
              </a:rPr>
              <a:t>Reg.No</a:t>
            </a:r>
            <a:r>
              <a:rPr lang="en-IN" sz="2400" b="1" spc="15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400" spc="15" dirty="0">
                <a:latin typeface="Times New Roman" pitchFamily="18" charset="0"/>
                <a:cs typeface="Times New Roman" pitchFamily="18" charset="0"/>
              </a:rPr>
              <a:t>962821205023</a:t>
            </a:r>
            <a:br>
              <a:rPr lang="en-IN" sz="2400" spc="15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b="1" spc="15" dirty="0">
                <a:latin typeface="Times New Roman" pitchFamily="18" charset="0"/>
                <a:cs typeface="Times New Roman" pitchFamily="18" charset="0"/>
              </a:rPr>
              <a:t>Dept: </a:t>
            </a:r>
            <a:r>
              <a:rPr lang="en-IN" sz="2400" spc="15" dirty="0">
                <a:latin typeface="Times New Roman" pitchFamily="18" charset="0"/>
                <a:cs typeface="Times New Roman" pitchFamily="18" charset="0"/>
              </a:rPr>
              <a:t>Information Technology</a:t>
            </a:r>
            <a:br>
              <a:rPr lang="en-IN" sz="2400" spc="15" dirty="0">
                <a:latin typeface="Times New Roman" pitchFamily="18" charset="0"/>
                <a:cs typeface="Times New Roman" pitchFamily="18" charset="0"/>
              </a:rPr>
            </a:br>
            <a:br>
              <a:rPr lang="en-IN" sz="2400" spc="15" dirty="0">
                <a:latin typeface="Times New Roman" pitchFamily="18" charset="0"/>
                <a:cs typeface="Times New Roman" pitchFamily="18" charset="0"/>
              </a:rPr>
            </a:br>
            <a:br>
              <a:rPr lang="en-IN" sz="2400" spc="15" dirty="0">
                <a:latin typeface="Times New Roman" pitchFamily="18" charset="0"/>
                <a:cs typeface="Times New Roman" pitchFamily="18" charset="0"/>
              </a:rPr>
            </a:br>
            <a:endParaRPr sz="2400" spc="15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2590800" y="304800"/>
            <a:ext cx="678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Face </a:t>
            </a:r>
            <a:r>
              <a:rPr lang="en-IN" sz="2800" b="1">
                <a:latin typeface="Times New Roman" pitchFamily="18" charset="0"/>
                <a:cs typeface="Times New Roman" pitchFamily="18" charset="0"/>
              </a:rPr>
              <a:t>Expression Detection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IN" sz="2800" b="1" dirty="0" err="1"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Neural Networks(CNN)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24800" y="381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76400" y="1143000"/>
            <a:ext cx="7467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Data Collection and Preprocessing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Gather a diverse dataset of human facial images labeled with emotions (happy, sad, neutral, etc.).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Preprocess the images by resizing, normalizing pixel values, and augmenting data for improved model generalization.</a:t>
            </a: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Model Development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Design 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Neural Network (CNN) architecture for emotion recognition.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Train the CNN model using the preprocessed dataset, optimizing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hyperparameters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for accuracy and performance.</a:t>
            </a: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Evaluation and Deployment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Evaluate the trained model's performance using validation and test datasets, analyzing metrics like accuracy and loss.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Deploy the model for real-time emotion recognition applications, ensuring seamless integration and usability.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9200" y="609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4" name="Picture 13" descr="op 2.PNG"/>
          <p:cNvPicPr>
            <a:picLocks noChangeAspect="1"/>
          </p:cNvPicPr>
          <p:nvPr/>
        </p:nvPicPr>
        <p:blipFill>
          <a:blip r:embed="rId3"/>
          <a:srcRect r="45108"/>
          <a:stretch>
            <a:fillRect/>
          </a:stretch>
        </p:blipFill>
        <p:spPr>
          <a:xfrm>
            <a:off x="609600" y="1600200"/>
            <a:ext cx="3419910" cy="3305637"/>
          </a:xfrm>
          <a:prstGeom prst="rect">
            <a:avLst/>
          </a:prstGeom>
        </p:spPr>
      </p:pic>
      <p:pic>
        <p:nvPicPr>
          <p:cNvPr id="15" name="Picture 14" descr="op.PNG"/>
          <p:cNvPicPr>
            <a:picLocks noChangeAspect="1"/>
          </p:cNvPicPr>
          <p:nvPr/>
        </p:nvPicPr>
        <p:blipFill>
          <a:blip r:embed="rId4"/>
          <a:srcRect r="42847"/>
          <a:stretch>
            <a:fillRect/>
          </a:stretch>
        </p:blipFill>
        <p:spPr>
          <a:xfrm>
            <a:off x="4876800" y="1600200"/>
            <a:ext cx="3653284" cy="38105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752600" y="2590800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Face Expression Detection using</a:t>
            </a:r>
          </a:p>
          <a:p>
            <a:pPr algn="ctr"/>
            <a:r>
              <a:rPr lang="en-IN" sz="32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CNN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3048000" y="1981200"/>
            <a:ext cx="5105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Project Overview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End Users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Solutions and Proposition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Key Features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Modelling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Results</a:t>
            </a:r>
          </a:p>
          <a:p>
            <a:pPr>
              <a:buFont typeface="Wingdings" pitchFamily="2" charset="2"/>
              <a:buChar char="Ø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1905000" y="1905000"/>
            <a:ext cx="5410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Develop a CNN-based emotion recognition model that can accurately classify human emotions (e.g., happy, sad, neutral) from facial images.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Train the model using a labeled dataset and evaluate its performance to achieve high accuracy in emotion prediction.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Save the trained model for future use in real-time emotion recognition applications.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162800" y="838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2438400" y="1676400"/>
            <a:ext cx="53340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The project aims to develop an emotion recognition system using CNN and image data, capable of detecting emotions like happiness, sadness, and neutrality from human facial expressions. </a:t>
            </a:r>
          </a:p>
          <a:p>
            <a:pPr>
              <a:buFont typeface="Wingdings" pitchFamily="2" charset="2"/>
              <a:buChar char="ü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Through training and testing on a labeled dataset, the system will learn to accurately classify emotions, facilitating applications in mood detection, human-computer interaction, and sentiment analysis. </a:t>
            </a:r>
          </a:p>
          <a:p>
            <a:pPr>
              <a:buFont typeface="Wingdings" pitchFamily="2" charset="2"/>
              <a:buChar char="ü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The model's performance will be evaluated for accuracy and robustness, and the trained model will be saved for deployment in real-world scenarios, such as emotion-aware systems and virtual assistants.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2743200" y="2209800"/>
            <a:ext cx="5105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369888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Mobile app developers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Educational institutions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Healthcare professionals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Customer service departments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Entertainment industry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34200" y="914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5"/>
              <a:t> </a:t>
            </a:r>
            <a:r>
              <a:rPr sz="3600" spc="25"/>
              <a:t>S</a:t>
            </a:r>
            <a:r>
              <a:rPr sz="3600" spc="10"/>
              <a:t>O</a:t>
            </a:r>
            <a:r>
              <a:rPr sz="3600" spc="25"/>
              <a:t>LU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  <a:r>
              <a:rPr sz="3600" spc="-345"/>
              <a:t> 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Rectangle 9"/>
          <p:cNvSpPr/>
          <p:nvPr/>
        </p:nvSpPr>
        <p:spPr>
          <a:xfrm>
            <a:off x="3048000" y="1905000"/>
            <a:ext cx="6096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Emotion Recognition System using CNN for accurate emotion classification.</a:t>
            </a:r>
          </a:p>
          <a:p>
            <a:pPr marL="457200" indent="-457200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 startAt="2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Trained model for real-time emotion </a:t>
            </a:r>
          </a:p>
          <a:p>
            <a:pPr marL="457200" indent="-45720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detection from facial images.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 startAt="3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Integration with applications for   </a:t>
            </a:r>
          </a:p>
          <a:p>
            <a:pPr marL="457200" indent="-45720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personalized user experiences.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Proposition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9220200" y="457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3048000" y="1143001"/>
            <a:ext cx="6096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1. Enhanced user engagement and satisfaction through personalized interactions.</a:t>
            </a:r>
          </a:p>
          <a:p>
            <a:pPr marL="457200" indent="-457200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2. Improved mental health monitoring and therapy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support in healthcare.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3. Efficient sentiment analysis for customer feedback and 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service improvements.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4. Interactive educational tools for student engagement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and performance assessment.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5. Immersive experiences in gaming and entertainment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industry through emotion-aware systems.</a:t>
            </a:r>
          </a:p>
          <a:p>
            <a:pPr marL="457200" indent="-457200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19400" y="2286000"/>
            <a:ext cx="624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project's wow factor lies in its ability to accurately detect and classify human emotions from facial expressions, enabling personalized interactions, mental health monitoring, and immersive experiences across various industries.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503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Wingdings</vt:lpstr>
      <vt:lpstr>Office Theme</vt:lpstr>
      <vt:lpstr>Submitted By Name: Jackulin Baby J Reg.No: 962821205023 Dept: Information Technology   </vt:lpstr>
      <vt:lpstr>PROJECT TITLE</vt:lpstr>
      <vt:lpstr>AGENDA</vt:lpstr>
      <vt:lpstr>PROBLEM STATEMENT</vt:lpstr>
      <vt:lpstr>PROJECT OVERVIEW</vt:lpstr>
      <vt:lpstr>WHO ARE THE END USERS?</vt:lpstr>
      <vt:lpstr> SOLUTION </vt:lpstr>
      <vt:lpstr>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Submitted By Name: Ashika C Reg.No: 962821205012 Dept: Information Technology   </dc:title>
  <cp:lastModifiedBy>John Jebaraj</cp:lastModifiedBy>
  <cp:revision>7</cp:revision>
  <dcterms:created xsi:type="dcterms:W3CDTF">2024-04-05T04:31:46Z</dcterms:created>
  <dcterms:modified xsi:type="dcterms:W3CDTF">2024-04-05T09:15:40Z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2024-04-05T00:00:00Z</vt:filetime>
  </property>
</Properties>
</file>