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CD4EB-C4C7-A252-6B08-978E3170C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368CD1-CF89-4535-FF4C-04BBF35F7E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53C97C-72BC-0D2B-3006-E479BA13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9533-A253-455B-85D1-51014D07D927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1541C2-035C-F241-2759-98E11FAC9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8C3175-316C-5405-9E8C-85CA71836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D078F-A668-468B-9349-08C5E541A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686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B5729-2523-CC8B-F6C8-30E84761C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2184BB-D340-68F1-9111-0CDCB52A8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6988F0-8EA6-9381-5793-E45D43084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9533-A253-455B-85D1-51014D07D927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E1C2BF-D13C-F8A6-6875-21D34D720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67E787-98C6-4B3E-FB82-D44E067AE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D078F-A668-468B-9349-08C5E541A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233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95F4DA4-C728-ECD4-D905-B6B103FFA4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B48923-381C-B14F-7C3F-622E7142A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E0E7E7-5216-6FA6-F689-AD3A0F07F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9533-A253-455B-85D1-51014D07D927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DDBB6C-56DB-FB11-5B53-0D71ED54D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50E3D8-51C5-F013-2CF7-E93E84957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D078F-A668-468B-9349-08C5E541A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237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EAD28-BE4D-1346-83A4-37034A545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7CC54C-F7F1-82FC-7A68-E80A71390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B96093-2AF0-2448-2D5F-851AD126B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9533-A253-455B-85D1-51014D07D927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A9194E-F824-B119-191E-3C387D374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E1F30F-BB18-24B0-B8BB-B2CD2DBFE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D078F-A668-468B-9349-08C5E541A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946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60FD02-175F-F58B-371E-CF2AEDDB3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461E47-4AD8-AA44-83CB-73563AA43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90003F-A323-2873-27BF-88F52F2FC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9533-A253-455B-85D1-51014D07D927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93FC92-0311-11D9-3FBB-8FAC796CA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46FA46-21FE-0F5F-6B3E-2F903F19A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D078F-A668-468B-9349-08C5E541A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576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75F69A-F6D9-8669-1143-D820EDC09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77F836-CA0E-CB97-649A-D9190004E8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0215B4-99E9-CCC4-F387-1FCDB732C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18A2C2-BCB4-B615-AE33-19335D0AB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9533-A253-455B-85D1-51014D07D927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779E80-47E1-E302-E834-48304F880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6CC132-C352-DCC5-2942-5300A1941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D078F-A668-468B-9349-08C5E541A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260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22541-25B3-DFC7-F266-DFEC0465D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F7B29F-C69B-55AC-1E4D-1B2F9D14E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371835-BC80-5238-0F00-B3F44E3D2D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FD7D13A-C050-01BC-4FD3-7FA3A63B31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11838C-B974-4E5E-C0C2-6509510E01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F38145E-DE5C-0014-9586-16ED369C7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9533-A253-455B-85D1-51014D07D927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F64915D-2ED4-7175-CF56-AD6171219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C8A2E4E-27AC-5812-54A4-100A5BE6F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D078F-A668-468B-9349-08C5E541A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7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5AB577-3986-168A-939F-8C1BB2F08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B9C85E-EC01-2C1B-28F2-9FD5546F3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9533-A253-455B-85D1-51014D07D927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9BF98A-26F6-70C9-67B3-979EE2CBA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E9A707-993C-7ED6-2865-ADE8CA97D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D078F-A668-468B-9349-08C5E541A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98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EA86DA5-DE69-7D2A-21D9-A6DBEC88D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9533-A253-455B-85D1-51014D07D927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CC04FA7-9F27-26C7-8AF0-74AD7C314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1EFB73-6FC0-E255-6897-F0897BC1A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D078F-A668-468B-9349-08C5E541A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496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AFCCA3-9484-5B6F-2466-826A6A89D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80934C-03F8-30DD-78B3-A8C69B336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7A4730-6030-6BBC-4C0E-FC6A63937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902C32-82EA-2F31-2E68-8E9294BD7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9533-A253-455B-85D1-51014D07D927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CAD1DB-31D4-6826-083B-54AEA20CF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7322A4-7379-4C6F-94DA-209379008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D078F-A668-468B-9349-08C5E541A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723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EF14C8-A391-B251-C280-CBCA2EC40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29D810-D02B-6C3D-EBE4-46E2F34DFF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A2D061-41B1-E2D0-9B77-574C4B3C7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0C6FA5-76B7-8758-D62E-30E2D6CCE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9533-A253-455B-85D1-51014D07D927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A3A27E-DF70-4A96-0C15-0686EF59C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726D89-27BD-2528-6D5D-38C32B043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D078F-A668-468B-9349-08C5E541A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784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E73C29D-15B9-5720-053B-79D0403B6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6C696D-43EE-226A-4E8F-DC0F7A36A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E18841-39E0-B12D-5860-49210F0D85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C99533-A253-455B-85D1-51014D07D927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4E4FC8-78B4-15DF-8D4F-4C2C84E808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990C1B-BF6D-48C1-D0B6-A318C18EE0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4D078F-A668-468B-9349-08C5E541A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925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29177-72A0-E008-00D1-85C2D6C738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TodoList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FB72D8-BDAD-572F-2EB3-3EA2118595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王文杰 谭欣阳</a:t>
            </a:r>
          </a:p>
        </p:txBody>
      </p:sp>
    </p:spTree>
    <p:extLst>
      <p:ext uri="{BB962C8B-B14F-4D97-AF65-F5344CB8AC3E}">
        <p14:creationId xmlns:p14="http://schemas.microsoft.com/office/powerpoint/2010/main" val="3883227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A38C4E3-8726-9A50-C216-6FEB4989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716" y="499397"/>
            <a:ext cx="5929422" cy="1640180"/>
          </a:xfrm>
        </p:spPr>
        <p:txBody>
          <a:bodyPr anchor="b">
            <a:normAutofit/>
          </a:bodyPr>
          <a:lstStyle/>
          <a:p>
            <a:r>
              <a:rPr lang="zh-CN" altLang="en-US" b="1" dirty="0">
                <a:latin typeface="+mn-ea"/>
                <a:ea typeface="+mn-ea"/>
              </a:rPr>
              <a:t>我们要做什么？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0A3994-1DD7-70B7-B399-5AAF864D9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717" y="2423821"/>
            <a:ext cx="5929422" cy="3519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b="1" dirty="0"/>
              <a:t>需求？</a:t>
            </a:r>
            <a:endParaRPr lang="en-US" altLang="zh-CN" sz="3200" b="1" dirty="0"/>
          </a:p>
          <a:p>
            <a:pPr marL="0" indent="0">
              <a:buNone/>
            </a:pPr>
            <a:r>
              <a:rPr lang="en-US" altLang="zh-CN" sz="3200" dirty="0"/>
              <a:t>1. </a:t>
            </a:r>
            <a:r>
              <a:rPr lang="zh-CN" altLang="en-US" sz="3200" dirty="0"/>
              <a:t>可以看到今天该干啥</a:t>
            </a:r>
          </a:p>
          <a:p>
            <a:pPr marL="0" indent="0">
              <a:buNone/>
            </a:pPr>
            <a:r>
              <a:rPr lang="en-US" altLang="zh-CN" sz="3200" dirty="0"/>
              <a:t>2. </a:t>
            </a:r>
            <a:r>
              <a:rPr lang="zh-CN" altLang="en-US" sz="3200" dirty="0"/>
              <a:t>可以知道先干啥</a:t>
            </a:r>
          </a:p>
          <a:p>
            <a:pPr marL="0" indent="0">
              <a:buNone/>
            </a:pPr>
            <a:r>
              <a:rPr lang="en-US" altLang="zh-CN" sz="3200" dirty="0"/>
              <a:t>3. </a:t>
            </a:r>
            <a:r>
              <a:rPr lang="zh-CN" altLang="en-US" sz="3200" dirty="0"/>
              <a:t>可以知道明天干点啥</a:t>
            </a:r>
            <a:endParaRPr lang="en-US" altLang="zh-CN" sz="3200" dirty="0"/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7" name="Graphic 6" descr="复选标记">
            <a:extLst>
              <a:ext uri="{FF2B5EF4-FFF2-40B4-BE49-F238E27FC236}">
                <a16:creationId xmlns:a16="http://schemas.microsoft.com/office/drawing/2014/main" id="{6D1B3CB9-3860-CB50-1B10-52C17DA04E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45506" y="1492624"/>
            <a:ext cx="3765176" cy="376517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1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1136D2-E751-6B25-3219-B157C7850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b="1" dirty="0" err="1"/>
              <a:t>TickTick</a:t>
            </a:r>
            <a:r>
              <a:rPr lang="zh-CN" altLang="en-US" sz="5400" b="1" dirty="0"/>
              <a:t>长这样吧大概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054BD8A-C615-5619-E85A-A2A9E28391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3494" y="1825625"/>
            <a:ext cx="9325012" cy="4351338"/>
          </a:xfrm>
        </p:spPr>
      </p:pic>
    </p:spTree>
    <p:extLst>
      <p:ext uri="{BB962C8B-B14F-4D97-AF65-F5344CB8AC3E}">
        <p14:creationId xmlns:p14="http://schemas.microsoft.com/office/powerpoint/2010/main" val="4024373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0649D-F383-2C35-3B7A-A62FE57AF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>
                <a:latin typeface="+mn-ea"/>
                <a:ea typeface="+mn-ea"/>
              </a:rPr>
              <a:t>但是，他收费啊😢😢😢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157804-2EE7-A443-D613-EC68B74F3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9806"/>
            <a:ext cx="4884174" cy="4407157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600" b="1" dirty="0"/>
              <a:t>非常完美的</a:t>
            </a:r>
            <a:r>
              <a:rPr lang="en-US" altLang="zh-CN" sz="3600" b="1" dirty="0" err="1"/>
              <a:t>TickTick</a:t>
            </a:r>
            <a:endParaRPr lang="en-US" altLang="zh-CN" sz="3600" b="1" dirty="0"/>
          </a:p>
          <a:p>
            <a:pPr marL="0" indent="0">
              <a:buNone/>
            </a:pPr>
            <a:r>
              <a:rPr lang="zh-CN" altLang="en-US" sz="3600" b="1" dirty="0"/>
              <a:t>可惜他收费啊</a:t>
            </a:r>
            <a:endParaRPr lang="en-US" altLang="zh-CN" sz="3600" b="1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sz="4400" b="1" dirty="0"/>
              <a:t>没💰怎么办？</a:t>
            </a:r>
            <a:endParaRPr lang="en-US" altLang="zh-CN" sz="44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2B34ACB-EEEC-5E28-9650-A7CED43731EF}"/>
              </a:ext>
            </a:extLst>
          </p:cNvPr>
          <p:cNvSpPr txBox="1"/>
          <p:nvPr/>
        </p:nvSpPr>
        <p:spPr>
          <a:xfrm>
            <a:off x="6469628" y="2736502"/>
            <a:ext cx="49849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/>
              <a:t>开干！！！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016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5F55C16-BC21-49EF-A4FF-C3155BB93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3819832-DBA3-F331-7962-DA4F5101D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0" y="365125"/>
            <a:ext cx="5105398" cy="1952744"/>
          </a:xfrm>
        </p:spPr>
        <p:txBody>
          <a:bodyPr>
            <a:normAutofit/>
          </a:bodyPr>
          <a:lstStyle/>
          <a:p>
            <a:r>
              <a:rPr lang="zh-CN" altLang="en-US" b="1">
                <a:latin typeface="+mn-ea"/>
                <a:ea typeface="+mn-ea"/>
              </a:rPr>
              <a:t>我们要实现的功能？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C5F069E-AFE6-4825-8945-46F2918A5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6116569" cy="6858000"/>
          </a:xfrm>
          <a:custGeom>
            <a:avLst/>
            <a:gdLst>
              <a:gd name="connsiteX0" fmla="*/ 0 w 6116569"/>
              <a:gd name="connsiteY0" fmla="*/ 0 h 6879321"/>
              <a:gd name="connsiteX1" fmla="*/ 2935851 w 6116569"/>
              <a:gd name="connsiteY1" fmla="*/ 0 h 6879321"/>
              <a:gd name="connsiteX2" fmla="*/ 3238280 w 6116569"/>
              <a:gd name="connsiteY2" fmla="*/ 31980 h 6879321"/>
              <a:gd name="connsiteX3" fmla="*/ 3660541 w 6116569"/>
              <a:gd name="connsiteY3" fmla="*/ 550772 h 6879321"/>
              <a:gd name="connsiteX4" fmla="*/ 3808902 w 6116569"/>
              <a:gd name="connsiteY4" fmla="*/ 589860 h 6879321"/>
              <a:gd name="connsiteX5" fmla="*/ 4413762 w 6116569"/>
              <a:gd name="connsiteY5" fmla="*/ 625393 h 6879321"/>
              <a:gd name="connsiteX6" fmla="*/ 4567830 w 6116569"/>
              <a:gd name="connsiteY6" fmla="*/ 721333 h 6879321"/>
              <a:gd name="connsiteX7" fmla="*/ 4171247 w 6116569"/>
              <a:gd name="connsiteY7" fmla="*/ 792401 h 6879321"/>
              <a:gd name="connsiteX8" fmla="*/ 4376671 w 6116569"/>
              <a:gd name="connsiteY8" fmla="*/ 842148 h 6879321"/>
              <a:gd name="connsiteX9" fmla="*/ 4527887 w 6116569"/>
              <a:gd name="connsiteY9" fmla="*/ 813722 h 6879321"/>
              <a:gd name="connsiteX10" fmla="*/ 4633452 w 6116569"/>
              <a:gd name="connsiteY10" fmla="*/ 799508 h 6879321"/>
              <a:gd name="connsiteX11" fmla="*/ 4947293 w 6116569"/>
              <a:gd name="connsiteY11" fmla="*/ 870576 h 6879321"/>
              <a:gd name="connsiteX12" fmla="*/ 5263988 w 6116569"/>
              <a:gd name="connsiteY12" fmla="*/ 820828 h 6879321"/>
              <a:gd name="connsiteX13" fmla="*/ 5249723 w 6116569"/>
              <a:gd name="connsiteY13" fmla="*/ 895449 h 6879321"/>
              <a:gd name="connsiteX14" fmla="*/ 4744723 w 6116569"/>
              <a:gd name="connsiteY14" fmla="*/ 1197485 h 6879321"/>
              <a:gd name="connsiteX15" fmla="*/ 4767548 w 6116569"/>
              <a:gd name="connsiteY15" fmla="*/ 1346727 h 6879321"/>
              <a:gd name="connsiteX16" fmla="*/ 4539299 w 6116569"/>
              <a:gd name="connsiteY16" fmla="*/ 1421348 h 6879321"/>
              <a:gd name="connsiteX17" fmla="*/ 4607773 w 6116569"/>
              <a:gd name="connsiteY17" fmla="*/ 1485309 h 6879321"/>
              <a:gd name="connsiteX18" fmla="*/ 4579242 w 6116569"/>
              <a:gd name="connsiteY18" fmla="*/ 1535055 h 6879321"/>
              <a:gd name="connsiteX19" fmla="*/ 5278255 w 6116569"/>
              <a:gd name="connsiteY19" fmla="*/ 1609676 h 6879321"/>
              <a:gd name="connsiteX20" fmla="*/ 5771843 w 6116569"/>
              <a:gd name="connsiteY20" fmla="*/ 1630997 h 6879321"/>
              <a:gd name="connsiteX21" fmla="*/ 6105656 w 6116569"/>
              <a:gd name="connsiteY21" fmla="*/ 1748257 h 6879321"/>
              <a:gd name="connsiteX22" fmla="*/ 5691955 w 6116569"/>
              <a:gd name="connsiteY22" fmla="*/ 2167555 h 6879321"/>
              <a:gd name="connsiteX23" fmla="*/ 5475118 w 6116569"/>
              <a:gd name="connsiteY23" fmla="*/ 2348776 h 6879321"/>
              <a:gd name="connsiteX24" fmla="*/ 5826051 w 6116569"/>
              <a:gd name="connsiteY24" fmla="*/ 2291922 h 6879321"/>
              <a:gd name="connsiteX25" fmla="*/ 5552153 w 6116569"/>
              <a:gd name="connsiteY25" fmla="*/ 2597513 h 6879321"/>
              <a:gd name="connsiteX26" fmla="*/ 5603508 w 6116569"/>
              <a:gd name="connsiteY26" fmla="*/ 2647260 h 6879321"/>
              <a:gd name="connsiteX27" fmla="*/ 5700515 w 6116569"/>
              <a:gd name="connsiteY27" fmla="*/ 2679240 h 6879321"/>
              <a:gd name="connsiteX28" fmla="*/ 5246870 w 6116569"/>
              <a:gd name="connsiteY28" fmla="*/ 2888889 h 6879321"/>
              <a:gd name="connsiteX29" fmla="*/ 4836022 w 6116569"/>
              <a:gd name="connsiteY29" fmla="*/ 3169605 h 6879321"/>
              <a:gd name="connsiteX30" fmla="*/ 4736163 w 6116569"/>
              <a:gd name="connsiteY30" fmla="*/ 3233565 h 6879321"/>
              <a:gd name="connsiteX31" fmla="*/ 4853141 w 6116569"/>
              <a:gd name="connsiteY31" fmla="*/ 3233565 h 6879321"/>
              <a:gd name="connsiteX32" fmla="*/ 4944440 w 6116569"/>
              <a:gd name="connsiteY32" fmla="*/ 3226459 h 6879321"/>
              <a:gd name="connsiteX33" fmla="*/ 5109921 w 6116569"/>
              <a:gd name="connsiteY33" fmla="*/ 3283313 h 6879321"/>
              <a:gd name="connsiteX34" fmla="*/ 5694809 w 6116569"/>
              <a:gd name="connsiteY34" fmla="*/ 3141178 h 6879321"/>
              <a:gd name="connsiteX35" fmla="*/ 5566419 w 6116569"/>
              <a:gd name="connsiteY35" fmla="*/ 3301079 h 6879321"/>
              <a:gd name="connsiteX36" fmla="*/ 5415203 w 6116569"/>
              <a:gd name="connsiteY36" fmla="*/ 3397020 h 6879321"/>
              <a:gd name="connsiteX37" fmla="*/ 5612068 w 6116569"/>
              <a:gd name="connsiteY37" fmla="*/ 3432554 h 6879321"/>
              <a:gd name="connsiteX38" fmla="*/ 5206927 w 6116569"/>
              <a:gd name="connsiteY38" fmla="*/ 3599562 h 6879321"/>
              <a:gd name="connsiteX39" fmla="*/ 5301079 w 6116569"/>
              <a:gd name="connsiteY39" fmla="*/ 3723930 h 6879321"/>
              <a:gd name="connsiteX40" fmla="*/ 4507915 w 6116569"/>
              <a:gd name="connsiteY40" fmla="*/ 4306683 h 6879321"/>
              <a:gd name="connsiteX41" fmla="*/ 3982942 w 6116569"/>
              <a:gd name="connsiteY41" fmla="*/ 4587399 h 6879321"/>
              <a:gd name="connsiteX42" fmla="*/ 4185513 w 6116569"/>
              <a:gd name="connsiteY42" fmla="*/ 4541205 h 6879321"/>
              <a:gd name="connsiteX43" fmla="*/ 5212633 w 6116569"/>
              <a:gd name="connsiteY43" fmla="*/ 4455924 h 6879321"/>
              <a:gd name="connsiteX44" fmla="*/ 5312492 w 6116569"/>
              <a:gd name="connsiteY44" fmla="*/ 4473691 h 6879321"/>
              <a:gd name="connsiteX45" fmla="*/ 4596361 w 6116569"/>
              <a:gd name="connsiteY45" fmla="*/ 4818368 h 6879321"/>
              <a:gd name="connsiteX46" fmla="*/ 4873113 w 6116569"/>
              <a:gd name="connsiteY46" fmla="*/ 4885882 h 6879321"/>
              <a:gd name="connsiteX47" fmla="*/ 4935881 w 6116569"/>
              <a:gd name="connsiteY47" fmla="*/ 4914309 h 6879321"/>
              <a:gd name="connsiteX48" fmla="*/ 4873113 w 6116569"/>
              <a:gd name="connsiteY48" fmla="*/ 5003143 h 6879321"/>
              <a:gd name="connsiteX49" fmla="*/ 4721898 w 6116569"/>
              <a:gd name="connsiteY49" fmla="*/ 5095530 h 6879321"/>
              <a:gd name="connsiteX50" fmla="*/ 5132745 w 6116569"/>
              <a:gd name="connsiteY50" fmla="*/ 4949842 h 6879321"/>
              <a:gd name="connsiteX51" fmla="*/ 5101362 w 6116569"/>
              <a:gd name="connsiteY51" fmla="*/ 5081317 h 6879321"/>
              <a:gd name="connsiteX52" fmla="*/ 5138452 w 6116569"/>
              <a:gd name="connsiteY52" fmla="*/ 5198578 h 6879321"/>
              <a:gd name="connsiteX53" fmla="*/ 4904497 w 6116569"/>
              <a:gd name="connsiteY53" fmla="*/ 5362033 h 6879321"/>
              <a:gd name="connsiteX54" fmla="*/ 4579242 w 6116569"/>
              <a:gd name="connsiteY54" fmla="*/ 5674729 h 6879321"/>
              <a:gd name="connsiteX55" fmla="*/ 4253988 w 6116569"/>
              <a:gd name="connsiteY55" fmla="*/ 5884379 h 6879321"/>
              <a:gd name="connsiteX56" fmla="*/ 3985795 w 6116569"/>
              <a:gd name="connsiteY56" fmla="*/ 6069153 h 6879321"/>
              <a:gd name="connsiteX57" fmla="*/ 4231163 w 6116569"/>
              <a:gd name="connsiteY57" fmla="*/ 6030066 h 6879321"/>
              <a:gd name="connsiteX58" fmla="*/ 3814609 w 6116569"/>
              <a:gd name="connsiteY58" fmla="*/ 6317889 h 6879321"/>
              <a:gd name="connsiteX59" fmla="*/ 3751840 w 6116569"/>
              <a:gd name="connsiteY59" fmla="*/ 6339209 h 6879321"/>
              <a:gd name="connsiteX60" fmla="*/ 3089919 w 6116569"/>
              <a:gd name="connsiteY60" fmla="*/ 6563071 h 6879321"/>
              <a:gd name="connsiteX61" fmla="*/ 2961529 w 6116569"/>
              <a:gd name="connsiteY61" fmla="*/ 6662566 h 6879321"/>
              <a:gd name="connsiteX62" fmla="*/ 3107038 w 6116569"/>
              <a:gd name="connsiteY62" fmla="*/ 6673226 h 6879321"/>
              <a:gd name="connsiteX63" fmla="*/ 3594919 w 6116569"/>
              <a:gd name="connsiteY63" fmla="*/ 6591499 h 6879321"/>
              <a:gd name="connsiteX64" fmla="*/ 3261106 w 6116569"/>
              <a:gd name="connsiteY64" fmla="*/ 6726527 h 6879321"/>
              <a:gd name="connsiteX65" fmla="*/ 3620597 w 6116569"/>
              <a:gd name="connsiteY65" fmla="*/ 6740740 h 6879321"/>
              <a:gd name="connsiteX66" fmla="*/ 3703337 w 6116569"/>
              <a:gd name="connsiteY66" fmla="*/ 6826020 h 6879321"/>
              <a:gd name="connsiteX67" fmla="*/ 3689072 w 6116569"/>
              <a:gd name="connsiteY67" fmla="*/ 6879321 h 6879321"/>
              <a:gd name="connsiteX68" fmla="*/ 0 w 6116569"/>
              <a:gd name="connsiteY68" fmla="*/ 6879321 h 6879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扇子">
            <a:extLst>
              <a:ext uri="{FF2B5EF4-FFF2-40B4-BE49-F238E27FC236}">
                <a16:creationId xmlns:a16="http://schemas.microsoft.com/office/drawing/2014/main" id="{8EF6294F-C1D9-24C2-A821-8248C016A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1134" y="1918107"/>
            <a:ext cx="3195204" cy="3195204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42DC1B-7A0F-8528-8E09-FCDCB365F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0" y="2497257"/>
            <a:ext cx="5105398" cy="3679705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基本的增删改查</a:t>
            </a:r>
            <a:endParaRPr lang="en-US" altLang="zh-CN" sz="3600" dirty="0"/>
          </a:p>
          <a:p>
            <a:r>
              <a:rPr lang="zh-CN" altLang="en-US" sz="3600" dirty="0"/>
              <a:t>能和日历集成</a:t>
            </a:r>
            <a:endParaRPr lang="en-US" altLang="zh-CN" sz="3600" dirty="0"/>
          </a:p>
          <a:p>
            <a:r>
              <a:rPr lang="zh-CN" altLang="en-US" sz="3600" dirty="0"/>
              <a:t>能进行优先级设置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2954537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29177-72A0-E008-00D1-85C2D6C738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/>
              <a:t>演示</a:t>
            </a:r>
          </a:p>
        </p:txBody>
      </p:sp>
    </p:spTree>
    <p:extLst>
      <p:ext uri="{BB962C8B-B14F-4D97-AF65-F5344CB8AC3E}">
        <p14:creationId xmlns:p14="http://schemas.microsoft.com/office/powerpoint/2010/main" val="2193385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80</Words>
  <Application>Microsoft Office PowerPoint</Application>
  <PresentationFormat>宽屏</PresentationFormat>
  <Paragraphs>20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TodoList</vt:lpstr>
      <vt:lpstr>我们要做什么？</vt:lpstr>
      <vt:lpstr>TickTick长这样吧大概</vt:lpstr>
      <vt:lpstr>但是，他收费啊😢😢😢</vt:lpstr>
      <vt:lpstr>我们要实现的功能？</vt:lpstr>
      <vt:lpstr>演示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Jack Wong</dc:creator>
  <cp:lastModifiedBy>Jack Wong</cp:lastModifiedBy>
  <cp:revision>1</cp:revision>
  <dcterms:created xsi:type="dcterms:W3CDTF">2024-06-13T04:40:30Z</dcterms:created>
  <dcterms:modified xsi:type="dcterms:W3CDTF">2024-06-13T04:52:26Z</dcterms:modified>
</cp:coreProperties>
</file>