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3"/>
    <p:sldId id="372" r:id="rId4"/>
    <p:sldId id="569" r:id="rId5"/>
    <p:sldId id="567" r:id="rId6"/>
    <p:sldId id="568" r:id="rId7"/>
    <p:sldId id="570" r:id="rId8"/>
    <p:sldId id="371" r:id="rId9"/>
    <p:sldId id="374" r:id="rId10"/>
    <p:sldId id="375" r:id="rId11"/>
    <p:sldId id="566" r:id="rId12"/>
    <p:sldId id="571" r:id="rId1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372"/>
            <p14:sldId id="371"/>
            <p14:sldId id="571"/>
            <p14:sldId id="566"/>
            <p14:sldId id="568"/>
            <p14:sldId id="569"/>
            <p14:sldId id="570"/>
            <p14:sldId id="567"/>
            <p14:sldId id="374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AB7942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8"/>
    <p:restoredTop sz="95574"/>
  </p:normalViewPr>
  <p:slideViewPr>
    <p:cSldViewPr snapToGrid="0" snapToObjects="1">
      <p:cViewPr varScale="1">
        <p:scale>
          <a:sx n="131" d="100"/>
          <a:sy n="13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openxmlformats.org/officeDocument/2006/relationships/image" Target="../media/image2.svg"/><Relationship Id="rId3" Type="http://schemas.openxmlformats.org/officeDocument/2006/relationships/image" Target="../media/image15.png"/><Relationship Id="rId2" Type="http://schemas.openxmlformats.org/officeDocument/2006/relationships/image" Target="../media/image1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openxmlformats.org/officeDocument/2006/relationships/image" Target="../media/image2.svg"/><Relationship Id="rId3" Type="http://schemas.openxmlformats.org/officeDocument/2006/relationships/image" Target="../media/image15.png"/><Relationship Id="rId2" Type="http://schemas.openxmlformats.org/officeDocument/2006/relationships/image" Target="../media/image1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6AD43-0040-4C53-BFC5-0F74B59AF35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3667B5-2961-43B7-9661-4B694253F026}">
      <dgm:prSet/>
      <dgm:spPr/>
      <dgm:t>
        <a:bodyPr/>
        <a:lstStyle/>
        <a:p>
          <a:r>
            <a:rPr kumimoji="1" lang="en-US" dirty="0"/>
            <a:t>Recall</a:t>
          </a:r>
          <a:endParaRPr lang="en-US" dirty="0"/>
        </a:p>
      </dgm:t>
    </dgm:pt>
    <dgm:pt modelId="{DF75CF4E-66F1-467B-A739-AC47168E4723}" cxnId="{D743B567-DDCE-4F3F-A88B-4C6D7AED3B0E}" type="parTrans">
      <dgm:prSet/>
      <dgm:spPr/>
      <dgm:t>
        <a:bodyPr/>
        <a:lstStyle/>
        <a:p>
          <a:endParaRPr lang="en-US"/>
        </a:p>
      </dgm:t>
    </dgm:pt>
    <dgm:pt modelId="{A72F2898-DC07-4CD9-BF22-273C74465941}" cxnId="{D743B567-DDCE-4F3F-A88B-4C6D7AED3B0E}" type="sibTrans">
      <dgm:prSet/>
      <dgm:spPr/>
      <dgm:t>
        <a:bodyPr/>
        <a:lstStyle/>
        <a:p>
          <a:endParaRPr lang="en-US"/>
        </a:p>
      </dgm:t>
    </dgm:pt>
    <dgm:pt modelId="{EF39A3EA-E2FA-4116-BD20-5C8670ED249F}">
      <dgm:prSet/>
      <dgm:spPr/>
      <dgm:t>
        <a:bodyPr/>
        <a:lstStyle/>
        <a:p>
          <a:r>
            <a:rPr kumimoji="1" lang="en-US" dirty="0"/>
            <a:t>Exercise</a:t>
          </a:r>
          <a:endParaRPr lang="en-US" dirty="0"/>
        </a:p>
      </dgm:t>
    </dgm:pt>
    <dgm:pt modelId="{9F5778DD-FE04-4485-9E4B-51DE6408E7FB}" cxnId="{AB15B49A-0BF2-49CD-864B-D4248DC93A39}" type="parTrans">
      <dgm:prSet/>
      <dgm:spPr/>
      <dgm:t>
        <a:bodyPr/>
        <a:lstStyle/>
        <a:p>
          <a:endParaRPr lang="en-US"/>
        </a:p>
      </dgm:t>
    </dgm:pt>
    <dgm:pt modelId="{D289946D-05EC-4E71-83A6-DC7549A21D21}" cxnId="{AB15B49A-0BF2-49CD-864B-D4248DC93A39}" type="sibTrans">
      <dgm:prSet/>
      <dgm:spPr/>
      <dgm:t>
        <a:bodyPr/>
        <a:lstStyle/>
        <a:p>
          <a:endParaRPr lang="en-US"/>
        </a:p>
      </dgm:t>
    </dgm:pt>
    <dgm:pt modelId="{29ED04B5-CDE1-4FFD-BB37-0A93E676AD79}">
      <dgm:prSet/>
      <dgm:spPr/>
      <dgm:t>
        <a:bodyPr/>
        <a:lstStyle/>
        <a:p>
          <a:r>
            <a:rPr kumimoji="1" lang="en-US" dirty="0"/>
            <a:t>Reference</a:t>
          </a:r>
          <a:endParaRPr lang="en-US" dirty="0"/>
        </a:p>
      </dgm:t>
    </dgm:pt>
    <dgm:pt modelId="{F3E8563F-4F8A-4949-A0C7-4A1B86E164BA}" cxnId="{F57694E0-F23D-4992-B074-1D8C30D9391E}" type="parTrans">
      <dgm:prSet/>
      <dgm:spPr/>
      <dgm:t>
        <a:bodyPr/>
        <a:lstStyle/>
        <a:p>
          <a:endParaRPr lang="en-US"/>
        </a:p>
      </dgm:t>
    </dgm:pt>
    <dgm:pt modelId="{B8E5F589-BED4-4052-BBCF-5D4E4CC4C195}" cxnId="{F57694E0-F23D-4992-B074-1D8C30D9391E}" type="sibTrans">
      <dgm:prSet/>
      <dgm:spPr/>
      <dgm:t>
        <a:bodyPr/>
        <a:lstStyle/>
        <a:p>
          <a:endParaRPr lang="en-US"/>
        </a:p>
      </dgm:t>
    </dgm:pt>
    <dgm:pt modelId="{ADBA2236-D4FF-4EE2-A8A4-D79513B3ABFC}" type="pres">
      <dgm:prSet presAssocID="{43B6AD43-0040-4C53-BFC5-0F74B59AF358}" presName="root" presStyleCnt="0">
        <dgm:presLayoutVars>
          <dgm:dir/>
          <dgm:resizeHandles val="exact"/>
        </dgm:presLayoutVars>
      </dgm:prSet>
      <dgm:spPr/>
    </dgm:pt>
    <dgm:pt modelId="{A11E6315-647E-4B16-8AC9-9C74720EFBB4}" type="pres">
      <dgm:prSet presAssocID="{653667B5-2961-43B7-9661-4B694253F026}" presName="compNode" presStyleCnt="0"/>
      <dgm:spPr/>
    </dgm:pt>
    <dgm:pt modelId="{B9499A2D-15B1-4F98-9AD9-F8B2EC8C556C}" type="pres">
      <dgm:prSet presAssocID="{653667B5-2961-43B7-9661-4B694253F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AAF08C5-B034-40E7-9CB6-5B1755D7B950}" type="pres">
      <dgm:prSet presAssocID="{653667B5-2961-43B7-9661-4B694253F026}" presName="spaceRect" presStyleCnt="0"/>
      <dgm:spPr/>
    </dgm:pt>
    <dgm:pt modelId="{5F74C7B0-A9E4-4E47-8B29-67C7A4E1E452}" type="pres">
      <dgm:prSet presAssocID="{653667B5-2961-43B7-9661-4B694253F026}" presName="textRect" presStyleLbl="revTx" presStyleIdx="0" presStyleCnt="3">
        <dgm:presLayoutVars>
          <dgm:chMax val="1"/>
          <dgm:chPref val="1"/>
        </dgm:presLayoutVars>
      </dgm:prSet>
      <dgm:spPr/>
    </dgm:pt>
    <dgm:pt modelId="{2DDD9F90-76E2-4715-AA2E-43BE543B7C98}" type="pres">
      <dgm:prSet presAssocID="{A72F2898-DC07-4CD9-BF22-273C74465941}" presName="sibTrans" presStyleCnt="0"/>
      <dgm:spPr/>
    </dgm:pt>
    <dgm:pt modelId="{BB0FACB0-877A-4BB4-9098-6F529350786C}" type="pres">
      <dgm:prSet presAssocID="{EF39A3EA-E2FA-4116-BD20-5C8670ED249F}" presName="compNode" presStyleCnt="0"/>
      <dgm:spPr/>
    </dgm:pt>
    <dgm:pt modelId="{C9E5685C-0478-461F-8150-D87136FEC654}" type="pres">
      <dgm:prSet presAssocID="{EF39A3EA-E2FA-4116-BD20-5C8670ED2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0ECA88E-0320-4CD4-8829-47C2C59F86AF}" type="pres">
      <dgm:prSet presAssocID="{EF39A3EA-E2FA-4116-BD20-5C8670ED249F}" presName="spaceRect" presStyleCnt="0"/>
      <dgm:spPr/>
    </dgm:pt>
    <dgm:pt modelId="{90287BEA-DE55-4C2C-A654-79CFBCF0280F}" type="pres">
      <dgm:prSet presAssocID="{EF39A3EA-E2FA-4116-BD20-5C8670ED249F}" presName="textRect" presStyleLbl="revTx" presStyleIdx="1" presStyleCnt="3">
        <dgm:presLayoutVars>
          <dgm:chMax val="1"/>
          <dgm:chPref val="1"/>
        </dgm:presLayoutVars>
      </dgm:prSet>
      <dgm:spPr/>
    </dgm:pt>
    <dgm:pt modelId="{E8045B99-7AE6-4134-9881-B23428046CE8}" type="pres">
      <dgm:prSet presAssocID="{D289946D-05EC-4E71-83A6-DC7549A21D21}" presName="sibTrans" presStyleCnt="0"/>
      <dgm:spPr/>
    </dgm:pt>
    <dgm:pt modelId="{96E51161-8C83-4786-96A8-927B3A5A9419}" type="pres">
      <dgm:prSet presAssocID="{29ED04B5-CDE1-4FFD-BB37-0A93E676AD79}" presName="compNode" presStyleCnt="0"/>
      <dgm:spPr/>
    </dgm:pt>
    <dgm:pt modelId="{EDF9298F-4093-4DF1-AD15-775B31570E03}" type="pres">
      <dgm:prSet presAssocID="{29ED04B5-CDE1-4FFD-BB37-0A93E676AD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3560D644-635D-429B-A5E4-782F594888CE}" type="pres">
      <dgm:prSet presAssocID="{29ED04B5-CDE1-4FFD-BB37-0A93E676AD79}" presName="spaceRect" presStyleCnt="0"/>
      <dgm:spPr/>
    </dgm:pt>
    <dgm:pt modelId="{8677F3FE-9137-45CA-B579-916CAED93682}" type="pres">
      <dgm:prSet presAssocID="{29ED04B5-CDE1-4FFD-BB37-0A93E676AD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736116-76C1-449A-A965-DF31028A08D2}" type="presOf" srcId="{EF39A3EA-E2FA-4116-BD20-5C8670ED249F}" destId="{90287BEA-DE55-4C2C-A654-79CFBCF0280F}" srcOrd="0" destOrd="0" presId="urn:microsoft.com/office/officeart/2018/2/layout/IconLabelList"/>
    <dgm:cxn modelId="{DBC3DE16-EAE2-4374-9D65-C199B6B3CEEA}" type="presOf" srcId="{43B6AD43-0040-4C53-BFC5-0F74B59AF358}" destId="{ADBA2236-D4FF-4EE2-A8A4-D79513B3ABFC}" srcOrd="0" destOrd="0" presId="urn:microsoft.com/office/officeart/2018/2/layout/IconLabelList"/>
    <dgm:cxn modelId="{A423373E-E184-4B79-B89D-1F400F33F15C}" type="presOf" srcId="{29ED04B5-CDE1-4FFD-BB37-0A93E676AD79}" destId="{8677F3FE-9137-45CA-B579-916CAED93682}" srcOrd="0" destOrd="0" presId="urn:microsoft.com/office/officeart/2018/2/layout/IconLabelList"/>
    <dgm:cxn modelId="{D743B567-DDCE-4F3F-A88B-4C6D7AED3B0E}" srcId="{43B6AD43-0040-4C53-BFC5-0F74B59AF358}" destId="{653667B5-2961-43B7-9661-4B694253F026}" srcOrd="0" destOrd="0" parTransId="{DF75CF4E-66F1-467B-A739-AC47168E4723}" sibTransId="{A72F2898-DC07-4CD9-BF22-273C74465941}"/>
    <dgm:cxn modelId="{807D3C77-B430-4B98-B098-873E5D9B3BE7}" type="presOf" srcId="{653667B5-2961-43B7-9661-4B694253F026}" destId="{5F74C7B0-A9E4-4E47-8B29-67C7A4E1E452}" srcOrd="0" destOrd="0" presId="urn:microsoft.com/office/officeart/2018/2/layout/IconLabelList"/>
    <dgm:cxn modelId="{AB15B49A-0BF2-49CD-864B-D4248DC93A39}" srcId="{43B6AD43-0040-4C53-BFC5-0F74B59AF358}" destId="{EF39A3EA-E2FA-4116-BD20-5C8670ED249F}" srcOrd="1" destOrd="0" parTransId="{9F5778DD-FE04-4485-9E4B-51DE6408E7FB}" sibTransId="{D289946D-05EC-4E71-83A6-DC7549A21D21}"/>
    <dgm:cxn modelId="{F57694E0-F23D-4992-B074-1D8C30D9391E}" srcId="{43B6AD43-0040-4C53-BFC5-0F74B59AF358}" destId="{29ED04B5-CDE1-4FFD-BB37-0A93E676AD79}" srcOrd="2" destOrd="0" parTransId="{F3E8563F-4F8A-4949-A0C7-4A1B86E164BA}" sibTransId="{B8E5F589-BED4-4052-BBCF-5D4E4CC4C195}"/>
    <dgm:cxn modelId="{539F222C-84E5-4C49-B4D7-90077FD1E0C8}" type="presParOf" srcId="{ADBA2236-D4FF-4EE2-A8A4-D79513B3ABFC}" destId="{A11E6315-647E-4B16-8AC9-9C74720EFBB4}" srcOrd="0" destOrd="0" presId="urn:microsoft.com/office/officeart/2018/2/layout/IconLabelList"/>
    <dgm:cxn modelId="{19193978-2FF3-4525-B14C-6A76E0902659}" type="presParOf" srcId="{A11E6315-647E-4B16-8AC9-9C74720EFBB4}" destId="{B9499A2D-15B1-4F98-9AD9-F8B2EC8C556C}" srcOrd="0" destOrd="0" presId="urn:microsoft.com/office/officeart/2018/2/layout/IconLabelList"/>
    <dgm:cxn modelId="{DAC07CB1-61E4-4E0F-9FAB-01EB0771851D}" type="presParOf" srcId="{A11E6315-647E-4B16-8AC9-9C74720EFBB4}" destId="{EAAF08C5-B034-40E7-9CB6-5B1755D7B950}" srcOrd="1" destOrd="0" presId="urn:microsoft.com/office/officeart/2018/2/layout/IconLabelList"/>
    <dgm:cxn modelId="{11F73747-5893-41F5-8919-0EEC1F6B2910}" type="presParOf" srcId="{A11E6315-647E-4B16-8AC9-9C74720EFBB4}" destId="{5F74C7B0-A9E4-4E47-8B29-67C7A4E1E452}" srcOrd="2" destOrd="0" presId="urn:microsoft.com/office/officeart/2018/2/layout/IconLabelList"/>
    <dgm:cxn modelId="{243B370B-41DE-42CC-A3F4-B4467565F712}" type="presParOf" srcId="{ADBA2236-D4FF-4EE2-A8A4-D79513B3ABFC}" destId="{2DDD9F90-76E2-4715-AA2E-43BE543B7C98}" srcOrd="1" destOrd="0" presId="urn:microsoft.com/office/officeart/2018/2/layout/IconLabelList"/>
    <dgm:cxn modelId="{0E5E6957-A32F-4885-BE76-21EC21694779}" type="presParOf" srcId="{ADBA2236-D4FF-4EE2-A8A4-D79513B3ABFC}" destId="{BB0FACB0-877A-4BB4-9098-6F529350786C}" srcOrd="2" destOrd="0" presId="urn:microsoft.com/office/officeart/2018/2/layout/IconLabelList"/>
    <dgm:cxn modelId="{78FC819E-8961-4CE2-85C5-972CA7BAFD02}" type="presParOf" srcId="{BB0FACB0-877A-4BB4-9098-6F529350786C}" destId="{C9E5685C-0478-461F-8150-D87136FEC654}" srcOrd="0" destOrd="0" presId="urn:microsoft.com/office/officeart/2018/2/layout/IconLabelList"/>
    <dgm:cxn modelId="{FB113E55-19F3-42E2-8280-1A5D520C7D33}" type="presParOf" srcId="{BB0FACB0-877A-4BB4-9098-6F529350786C}" destId="{90ECA88E-0320-4CD4-8829-47C2C59F86AF}" srcOrd="1" destOrd="0" presId="urn:microsoft.com/office/officeart/2018/2/layout/IconLabelList"/>
    <dgm:cxn modelId="{F753C063-7D5E-4A36-A1F8-36107CE8FD8E}" type="presParOf" srcId="{BB0FACB0-877A-4BB4-9098-6F529350786C}" destId="{90287BEA-DE55-4C2C-A654-79CFBCF0280F}" srcOrd="2" destOrd="0" presId="urn:microsoft.com/office/officeart/2018/2/layout/IconLabelList"/>
    <dgm:cxn modelId="{EB93887F-B13A-4D89-8930-EC23AA0AAD06}" type="presParOf" srcId="{ADBA2236-D4FF-4EE2-A8A4-D79513B3ABFC}" destId="{E8045B99-7AE6-4134-9881-B23428046CE8}" srcOrd="3" destOrd="0" presId="urn:microsoft.com/office/officeart/2018/2/layout/IconLabelList"/>
    <dgm:cxn modelId="{C01D4A84-0947-464E-BB0B-5500D2FBF6FA}" type="presParOf" srcId="{ADBA2236-D4FF-4EE2-A8A4-D79513B3ABFC}" destId="{96E51161-8C83-4786-96A8-927B3A5A9419}" srcOrd="4" destOrd="0" presId="urn:microsoft.com/office/officeart/2018/2/layout/IconLabelList"/>
    <dgm:cxn modelId="{BEBE51FC-97B1-4C7B-9CF7-0A80908F1FA1}" type="presParOf" srcId="{96E51161-8C83-4786-96A8-927B3A5A9419}" destId="{EDF9298F-4093-4DF1-AD15-775B31570E03}" srcOrd="0" destOrd="0" presId="urn:microsoft.com/office/officeart/2018/2/layout/IconLabelList"/>
    <dgm:cxn modelId="{F08E15F0-1FC6-4BB2-A7CB-1A31F4DD1190}" type="presParOf" srcId="{96E51161-8C83-4786-96A8-927B3A5A9419}" destId="{3560D644-635D-429B-A5E4-782F594888CE}" srcOrd="1" destOrd="0" presId="urn:microsoft.com/office/officeart/2018/2/layout/IconLabelList"/>
    <dgm:cxn modelId="{313A178D-A08E-4A26-AD31-87F0871793E6}" type="presParOf" srcId="{96E51161-8C83-4786-96A8-927B3A5A9419}" destId="{8677F3FE-9137-45CA-B579-916CAED936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9A2D-15B1-4F98-9AD9-F8B2EC8C556C}">
      <dsp:nvSpPr>
        <dsp:cNvPr id="0" name=""/>
        <dsp:cNvSpPr/>
      </dsp:nvSpPr>
      <dsp:spPr>
        <a:xfrm>
          <a:off x="74931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4C7B0-A9E4-4E47-8B29-67C7A4E1E452}">
      <dsp:nvSpPr>
        <dsp:cNvPr id="0" name=""/>
        <dsp:cNvSpPr/>
      </dsp:nvSpPr>
      <dsp:spPr>
        <a:xfrm>
          <a:off x="155595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Recall</a:t>
          </a:r>
          <a:endParaRPr lang="en-US" sz="3600" kern="1200" dirty="0"/>
        </a:p>
      </dsp:txBody>
      <dsp:txXfrm>
        <a:off x="155595" y="1951476"/>
        <a:ext cx="2158987" cy="720000"/>
      </dsp:txXfrm>
    </dsp:sp>
    <dsp:sp modelId="{C9E5685C-0478-461F-8150-D87136FEC654}">
      <dsp:nvSpPr>
        <dsp:cNvPr id="0" name=""/>
        <dsp:cNvSpPr/>
      </dsp:nvSpPr>
      <dsp:spPr>
        <a:xfrm>
          <a:off x="328612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7BEA-DE55-4C2C-A654-79CFBCF0280F}">
      <dsp:nvSpPr>
        <dsp:cNvPr id="0" name=""/>
        <dsp:cNvSpPr/>
      </dsp:nvSpPr>
      <dsp:spPr>
        <a:xfrm>
          <a:off x="269240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Exercise</a:t>
          </a:r>
          <a:endParaRPr lang="en-US" sz="3600" kern="1200" dirty="0"/>
        </a:p>
      </dsp:txBody>
      <dsp:txXfrm>
        <a:off x="2692406" y="1951476"/>
        <a:ext cx="2158987" cy="720000"/>
      </dsp:txXfrm>
    </dsp:sp>
    <dsp:sp modelId="{EDF9298F-4093-4DF1-AD15-775B31570E03}">
      <dsp:nvSpPr>
        <dsp:cNvPr id="0" name=""/>
        <dsp:cNvSpPr/>
      </dsp:nvSpPr>
      <dsp:spPr>
        <a:xfrm>
          <a:off x="5822938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F3FE-9137-45CA-B579-916CAED93682}">
      <dsp:nvSpPr>
        <dsp:cNvPr id="0" name=""/>
        <dsp:cNvSpPr/>
      </dsp:nvSpPr>
      <dsp:spPr>
        <a:xfrm>
          <a:off x="522921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Reference</a:t>
          </a:r>
          <a:endParaRPr lang="en-US" sz="3600" kern="1200" dirty="0"/>
        </a:p>
      </dsp:txBody>
      <dsp:txXfrm>
        <a:off x="5229216" y="1951476"/>
        <a:ext cx="21589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opengl-tutorial.org/beginners-tutorials/tutorial-3-matrices/" TargetMode="External"/><Relationship Id="rId2" Type="http://schemas.openxmlformats.org/officeDocument/2006/relationships/hyperlink" Target="https://medium.com/swlh/understanding-3d-matrix-transforms-with-pixijs-c76da3f8bd8" TargetMode="External"/><Relationship Id="rId1" Type="http://schemas.openxmlformats.org/officeDocument/2006/relationships/hyperlink" Target="https://www.tutorialspoint.com/computer_graphics/2d_transformation.htm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实验课：二维变换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Transformation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2D</a:t>
            </a:r>
            <a:endParaRPr kumimoji="1"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79011"/>
          <a:stretch>
            <a:fillRect/>
          </a:stretch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test_poly</a:t>
            </a:r>
            <a:r>
              <a:rPr lang="zh-CN" altLang="en-US" dirty="0"/>
              <a:t>是在三维空间中，它在二维平面上的投影变换会是什么样子呢？</a:t>
            </a:r>
            <a:endParaRPr lang="en-US" altLang="zh-CN" dirty="0"/>
          </a:p>
          <a:p>
            <a:r>
              <a:rPr kumimoji="1" lang="zh-CN" altLang="en-US" dirty="0"/>
              <a:t>假设摄像机坐标为</a:t>
            </a:r>
            <a:r>
              <a:rPr kumimoji="1" lang="en-US" altLang="zh-CN" dirty="0"/>
              <a:t>(400,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300,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-9),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fx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fy</a:t>
            </a:r>
            <a:r>
              <a:rPr kumimoji="1" lang="en-US" altLang="zh-CN" dirty="0"/>
              <a:t>=10,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cx,cy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Win_width</a:t>
            </a:r>
            <a:r>
              <a:rPr kumimoji="1" lang="en-US" altLang="zh-CN" dirty="0"/>
              <a:t>/2,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Win_height</a:t>
            </a:r>
            <a:r>
              <a:rPr kumimoji="1" lang="en-US" altLang="zh-CN" dirty="0"/>
              <a:t>/2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>
                <a:hlinkClick r:id="rId1"/>
              </a:rPr>
              <a:t>https://www.tutorialspoint.com/computer_graphics/2d_transformation.htm</a:t>
            </a:r>
            <a:endParaRPr kumimoji="1" lang="en-GB" altLang="zh-CN" dirty="0"/>
          </a:p>
          <a:p>
            <a:r>
              <a:rPr kumimoji="1" lang="en-GB" altLang="zh-CN" dirty="0">
                <a:hlinkClick r:id="rId2"/>
              </a:rPr>
              <a:t>https://medium.com/swlh/understanding-3d-matrix-transforms-with-pixijs-c76da3f8bd8</a:t>
            </a:r>
            <a:endParaRPr kumimoji="1" lang="en-GB" altLang="zh-CN" dirty="0"/>
          </a:p>
          <a:p>
            <a:r>
              <a:rPr kumimoji="1" lang="en-GB" altLang="zh-CN" dirty="0">
                <a:hlinkClick r:id="rId3"/>
              </a:rPr>
              <a:t>http://www.opengl-tutorial.org/beginners-tutorials/tutorial-3-matrices/</a:t>
            </a:r>
            <a:endParaRPr kumimoji="1"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822960" y="1538112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zh-CN" altLang="en-US" dirty="0"/>
              <a:t>平移变换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2960" y="1583047"/>
            <a:ext cx="2660852" cy="12744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33" y="1583047"/>
            <a:ext cx="4030051" cy="34911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39" y="3115418"/>
            <a:ext cx="21971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齐次坐标系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复合变换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281" y="1538112"/>
            <a:ext cx="5450759" cy="19472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81" y="3923939"/>
            <a:ext cx="4392538" cy="1057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缩放变换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3594" y="1674476"/>
            <a:ext cx="4137228" cy="3352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23" y="1577199"/>
            <a:ext cx="2045646" cy="16242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23" y="3581906"/>
            <a:ext cx="1639728" cy="16242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4995" y="35819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整体缩放：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7674" y="157719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缩放：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旋转变换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81572" y="1625837"/>
            <a:ext cx="3544388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8" y="2406852"/>
            <a:ext cx="3199391" cy="1860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练习利用</a:t>
            </a:r>
            <a:r>
              <a:rPr lang="en-US" altLang="zh-CN" dirty="0"/>
              <a:t>GDI</a:t>
            </a:r>
            <a:r>
              <a:rPr lang="zh-CN" altLang="en-US" dirty="0"/>
              <a:t>绘制实现基本二维几何操作程序。</a:t>
            </a:r>
            <a:endParaRPr lang="zh-CN" altLang="en-US" dirty="0"/>
          </a:p>
        </p:txBody>
      </p:sp>
      <p:pic>
        <p:nvPicPr>
          <p:cNvPr id="2" name="1618208121736712" descr="161820812173671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430395" y="1982061"/>
            <a:ext cx="4283210" cy="321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6</a:t>
            </a:r>
            <a:endParaRPr lang="en-US" altLang="zh-CN" dirty="0"/>
          </a:p>
          <a:p>
            <a:r>
              <a:rPr lang="zh-CN" altLang="en-US" dirty="0"/>
              <a:t>实验名称：二维几何变换算法</a:t>
            </a:r>
            <a:endParaRPr lang="en-US" altLang="zh-CN" dirty="0"/>
          </a:p>
          <a:p>
            <a:r>
              <a:rPr lang="zh-CN" altLang="en-US" dirty="0"/>
              <a:t>实验目的：利用操作系统</a:t>
            </a:r>
            <a:r>
              <a:rPr lang="en-US" altLang="zh-CN" dirty="0"/>
              <a:t>API</a:t>
            </a:r>
            <a:r>
              <a:rPr lang="zh-CN" altLang="en-US" dirty="0"/>
              <a:t>实现基本二维几何变换操作。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US" altLang="zh-CN" dirty="0"/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实现基本</a:t>
            </a:r>
            <a:r>
              <a:rPr lang="en-US" altLang="zh-CN" dirty="0"/>
              <a:t>2</a:t>
            </a:r>
            <a:r>
              <a:rPr lang="zh-CN" altLang="en-US" dirty="0"/>
              <a:t>维矩阵操作（齐次坐标系）</a:t>
            </a:r>
            <a:endParaRPr lang="en-US" altLang="zh-CN" dirty="0"/>
          </a:p>
          <a:p>
            <a:pPr lvl="1"/>
            <a:r>
              <a:rPr lang="zh-CN" altLang="en-US" dirty="0"/>
              <a:t>实现平移变换，将</a:t>
            </a:r>
            <a:r>
              <a:rPr lang="en-US" altLang="zh-CN" dirty="0"/>
              <a:t>poly</a:t>
            </a:r>
            <a:r>
              <a:rPr lang="zh-CN" altLang="en-US" dirty="0"/>
              <a:t>中心移动回中心</a:t>
            </a:r>
            <a:endParaRPr lang="en-US" altLang="zh-CN" dirty="0"/>
          </a:p>
          <a:p>
            <a:pPr lvl="1"/>
            <a:r>
              <a:rPr lang="zh-CN" altLang="en-US" dirty="0"/>
              <a:t>实现缩放变换，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方向各缩放为原来的</a:t>
            </a:r>
            <a:r>
              <a:rPr lang="en-US" altLang="zh-CN" dirty="0"/>
              <a:t>0.99</a:t>
            </a:r>
            <a:endParaRPr lang="en-US" altLang="zh-CN" dirty="0"/>
          </a:p>
          <a:p>
            <a:pPr lvl="1"/>
            <a:r>
              <a:rPr lang="zh-CN" altLang="en-US" dirty="0"/>
              <a:t>实现旋转变换，旋转</a:t>
            </a:r>
            <a:r>
              <a:rPr lang="en-US" altLang="zh-CN" dirty="0"/>
              <a:t>0.05</a:t>
            </a:r>
            <a:r>
              <a:rPr lang="zh-CN" altLang="en-US" dirty="0"/>
              <a:t>度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poly</a:t>
            </a:r>
            <a:r>
              <a:rPr lang="zh-CN" altLang="en-US" dirty="0"/>
              <a:t>移动回原先位置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GB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702</Words>
  <Application>WPS 演示</Application>
  <PresentationFormat>全屏显示(16:10)</PresentationFormat>
  <Paragraphs>66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主题1</vt:lpstr>
      <vt:lpstr>实验课：二维变换 Practice for Computer Graphics：Transformation in 2D</vt:lpstr>
      <vt:lpstr>Outline</vt:lpstr>
      <vt:lpstr>平移变换</vt:lpstr>
      <vt:lpstr>2D Transformation</vt:lpstr>
      <vt:lpstr>缩放变换</vt:lpstr>
      <vt:lpstr>旋转变换</vt:lpstr>
      <vt:lpstr>实验练习</vt:lpstr>
      <vt:lpstr>实验练习</vt:lpstr>
      <vt:lpstr>实验练习</vt:lpstr>
      <vt:lpstr>附加题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追</cp:lastModifiedBy>
  <cp:revision>75</cp:revision>
  <dcterms:created xsi:type="dcterms:W3CDTF">2021-03-02T03:11:00Z</dcterms:created>
  <dcterms:modified xsi:type="dcterms:W3CDTF">2021-04-13T09:12:14Z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C953C20FF25348E0B54C74072C2C6A92</vt:lpwstr>
  </property>
  <property fmtid="{D5CDD505-2E9C-101B-9397-08002B2CF9AE}" pid="3" name="KSOProductBuildVer">
    <vt:lpwstr>2052-11.1.0.10359</vt:lpwstr>
  </property>
</Properties>
</file>