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8" r:id="rId2"/>
    <p:sldId id="372" r:id="rId3"/>
    <p:sldId id="567" r:id="rId4"/>
    <p:sldId id="569" r:id="rId5"/>
    <p:sldId id="568" r:id="rId6"/>
    <p:sldId id="371" r:id="rId7"/>
    <p:sldId id="374" r:id="rId8"/>
    <p:sldId id="375" r:id="rId9"/>
    <p:sldId id="566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67"/>
            <p14:sldId id="569"/>
            <p14:sldId id="568"/>
            <p14:sldId id="371"/>
            <p14:sldId id="374"/>
            <p14:sldId id="375"/>
            <p14:sldId id="5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/>
            <a:t>Recall</a:t>
          </a:r>
          <a:r>
            <a:rPr kumimoji="1" lang="zh-CN"/>
            <a:t> </a:t>
          </a:r>
          <a:r>
            <a:rPr kumimoji="1" lang="en-US"/>
            <a:t>Simple</a:t>
          </a:r>
          <a:r>
            <a:rPr kumimoji="1" lang="zh-CN"/>
            <a:t> </a:t>
          </a:r>
          <a:r>
            <a:rPr kumimoji="1" lang="en-US"/>
            <a:t>&amp;</a:t>
          </a:r>
          <a:r>
            <a:rPr kumimoji="1" lang="zh-CN"/>
            <a:t> </a:t>
          </a:r>
          <a:r>
            <a:rPr kumimoji="1" lang="en-US"/>
            <a:t>Bresenham</a:t>
          </a:r>
          <a:r>
            <a:rPr kumimoji="1" lang="zh-CN"/>
            <a:t> </a:t>
          </a:r>
          <a:r>
            <a:rPr kumimoji="1" lang="en-US"/>
            <a:t>algorithm</a:t>
          </a:r>
          <a:endParaRPr lang="en-US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/>
            <a:t>Exercise</a:t>
          </a:r>
          <a:r>
            <a:rPr kumimoji="1" lang="zh-CN"/>
            <a:t> </a:t>
          </a:r>
          <a:r>
            <a:rPr kumimoji="1" lang="en-US"/>
            <a:t>4</a:t>
          </a:r>
          <a:endParaRPr lang="en-US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/>
            <a:t>Reference</a:t>
          </a:r>
          <a:endParaRPr lang="en-US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Recall</a:t>
          </a:r>
          <a:r>
            <a:rPr kumimoji="1" lang="zh-CN" sz="1900" kern="1200"/>
            <a:t> </a:t>
          </a:r>
          <a:r>
            <a:rPr kumimoji="1" lang="en-US" sz="1900" kern="1200"/>
            <a:t>Simple</a:t>
          </a:r>
          <a:r>
            <a:rPr kumimoji="1" lang="zh-CN" sz="1900" kern="1200"/>
            <a:t> </a:t>
          </a:r>
          <a:r>
            <a:rPr kumimoji="1" lang="en-US" sz="1900" kern="1200"/>
            <a:t>&amp;</a:t>
          </a:r>
          <a:r>
            <a:rPr kumimoji="1" lang="zh-CN" sz="1900" kern="1200"/>
            <a:t> </a:t>
          </a:r>
          <a:r>
            <a:rPr kumimoji="1" lang="en-US" sz="1900" kern="1200"/>
            <a:t>Bresenham</a:t>
          </a:r>
          <a:r>
            <a:rPr kumimoji="1" lang="zh-CN" sz="1900" kern="1200"/>
            <a:t> </a:t>
          </a:r>
          <a:r>
            <a:rPr kumimoji="1" lang="en-US" sz="1900" kern="1200"/>
            <a:t>algorithm</a:t>
          </a:r>
          <a:endParaRPr lang="en-US" sz="1900" kern="120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Exercise</a:t>
          </a:r>
          <a:r>
            <a:rPr kumimoji="1" lang="zh-CN" sz="1900" kern="1200"/>
            <a:t> </a:t>
          </a:r>
          <a:r>
            <a:rPr kumimoji="1" lang="en-US" sz="1900" kern="1200"/>
            <a:t>4</a:t>
          </a:r>
          <a:endParaRPr lang="en-US" sz="1900" kern="120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Reference</a:t>
          </a:r>
          <a:endParaRPr lang="en-US" sz="1900" kern="120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实验课：二维几何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Geometry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2D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210730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18CB-DEFE-1E44-8A56-30D2B1E7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2D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9E6D-B1D4-1F49-8491-E04F66C7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加、减、点积、叉乘</a:t>
            </a:r>
            <a:endParaRPr kumimoji="1" lang="en-US" altLang="zh-CN" dirty="0"/>
          </a:p>
          <a:p>
            <a:r>
              <a:rPr kumimoji="1" lang="zh-CN" altLang="en-US" dirty="0"/>
              <a:t>基本操作</a:t>
            </a:r>
            <a:endParaRPr kumimoji="1" lang="en-US" altLang="zh-CN" dirty="0"/>
          </a:p>
          <a:p>
            <a:r>
              <a:rPr kumimoji="1" lang="zh-CN" altLang="en-US" dirty="0"/>
              <a:t>实现一个类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9EC2A-E385-4947-BC77-29E34A95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02" y="1538112"/>
            <a:ext cx="4837400" cy="35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4818-C07B-4D42-8DAC-B8668C1F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zh-CN" altLang="en-US" dirty="0"/>
              <a:t>求交点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C848EC46-4EA0-CE4A-AA59-F9B5D67A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40" y="1691523"/>
            <a:ext cx="3703320" cy="3045979"/>
          </a:xfrm>
          <a:prstGeom prst="rect">
            <a:avLst/>
          </a:prstGeom>
          <a:noFill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7ADBC-FEBB-BC40-A66B-63568D79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很多方法可以求交点</a:t>
            </a:r>
            <a:endParaRPr kumimoji="1" lang="en-US" altLang="zh-CN" dirty="0"/>
          </a:p>
          <a:p>
            <a:r>
              <a:rPr kumimoji="1" lang="en-US" altLang="zh-CN" dirty="0"/>
              <a:t>Homogeneous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coordinates</a:t>
            </a:r>
          </a:p>
          <a:p>
            <a:r>
              <a:rPr kumimoji="1" lang="zh-CN" altLang="en-US" dirty="0"/>
              <a:t>公式求解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请注意线段求交和直线求交的区别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41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94C3-5C7A-EB48-B930-A30ADF41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判断是否再多边形内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539FD-B039-454F-B67E-AB78A11E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2747091" cy="3352800"/>
          </a:xfrm>
        </p:spPr>
        <p:txBody>
          <a:bodyPr/>
          <a:lstStyle/>
          <a:p>
            <a:r>
              <a:rPr kumimoji="1" lang="zh-CN" altLang="en-US" dirty="0"/>
              <a:t>夹角和法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判断方向</a:t>
            </a:r>
            <a:endParaRPr kumimoji="1" lang="en-US" altLang="zh-CN" dirty="0"/>
          </a:p>
          <a:p>
            <a:r>
              <a:rPr kumimoji="1" lang="zh-CN" altLang="en-US" dirty="0"/>
              <a:t>交点数法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数一下交点的数量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143DA8-3965-8745-A5D7-7D080E41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58" y="1447800"/>
            <a:ext cx="4899643" cy="1969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B40DE-87F5-5742-B380-68F06CDB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23" y="3507422"/>
            <a:ext cx="4471357" cy="17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6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绘制实现基本二维几何操作程序。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45AE4B53-8BF9-F848-AB28-3DCED79A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5" y="2182673"/>
            <a:ext cx="3707860" cy="2798551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0B597FD-707D-B642-A3E0-62F1F0DA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27" y="2175220"/>
            <a:ext cx="3402683" cy="28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实验名称：二维几何算法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实现基本二维几何操作。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实现基本</a:t>
            </a:r>
            <a:r>
              <a:rPr lang="en-US" altLang="zh-CN" dirty="0"/>
              <a:t>2</a:t>
            </a:r>
            <a:r>
              <a:rPr lang="zh-CN" altLang="en-US" dirty="0"/>
              <a:t>维向量操作</a:t>
            </a:r>
            <a:endParaRPr lang="en-US" altLang="zh-CN" dirty="0"/>
          </a:p>
          <a:p>
            <a:pPr lvl="1"/>
            <a:r>
              <a:rPr lang="zh-CN" altLang="en-US" dirty="0"/>
              <a:t>计算两个线段的相交点的坐标</a:t>
            </a:r>
            <a:endParaRPr lang="en-US" altLang="zh-CN" dirty="0"/>
          </a:p>
          <a:p>
            <a:pPr lvl="1"/>
            <a:r>
              <a:rPr lang="zh-CN" altLang="en-US" dirty="0"/>
              <a:t>判断一个点是否在多边形内部</a:t>
            </a:r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已知一个三角面片的三个顶点</a:t>
            </a:r>
            <a:r>
              <a:rPr lang="en" altLang="zh-CN" dirty="0"/>
              <a:t>p1(5, 0, 0), p2(0, 5, 0), p3(0, 0, 5), </a:t>
            </a:r>
            <a:r>
              <a:rPr lang="zh-CN" altLang="en-US" dirty="0"/>
              <a:t>顺时针方向为正，计算该向量的标准法向量并归一化； </a:t>
            </a:r>
            <a:endParaRPr lang="en-US" altLang="zh-CN" dirty="0"/>
          </a:p>
          <a:p>
            <a:r>
              <a:rPr lang="zh-CN" altLang="en-US" dirty="0"/>
              <a:t>另有一点光源发出的光线方向为</a:t>
            </a:r>
            <a:r>
              <a:rPr lang="en-US" altLang="zh-CN" dirty="0"/>
              <a:t>[-1, -2, -3]. </a:t>
            </a:r>
            <a:r>
              <a:rPr lang="zh-CN" altLang="en-US" dirty="0"/>
              <a:t>计算该光线是否 能照到该三角形的正面？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4952</TotalTime>
  <Words>253</Words>
  <Application>Microsoft Macintosh PowerPoint</Application>
  <PresentationFormat>全屏显示(16:10)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主题1</vt:lpstr>
      <vt:lpstr>实验课：二维几何 Practice for Computer Graphics：Geometry in 2D</vt:lpstr>
      <vt:lpstr>Outline</vt:lpstr>
      <vt:lpstr>2D Vector</vt:lpstr>
      <vt:lpstr>求交点</vt:lpstr>
      <vt:lpstr>判断是否再多边形内</vt:lpstr>
      <vt:lpstr>实验练习</vt:lpstr>
      <vt:lpstr>实验练习</vt:lpstr>
      <vt:lpstr>实验练习</vt:lpstr>
      <vt:lpstr>附加题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66</cp:revision>
  <dcterms:created xsi:type="dcterms:W3CDTF">2021-03-02T03:11:22Z</dcterms:created>
  <dcterms:modified xsi:type="dcterms:W3CDTF">2021-04-06T02:39:11Z</dcterms:modified>
</cp:coreProperties>
</file>