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8" r:id="rId2"/>
    <p:sldId id="372" r:id="rId3"/>
    <p:sldId id="589" r:id="rId4"/>
    <p:sldId id="572" r:id="rId5"/>
    <p:sldId id="574" r:id="rId6"/>
    <p:sldId id="575" r:id="rId7"/>
    <p:sldId id="573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5" r:id="rId16"/>
    <p:sldId id="583" r:id="rId17"/>
    <p:sldId id="584" r:id="rId18"/>
    <p:sldId id="586" r:id="rId19"/>
    <p:sldId id="587" r:id="rId20"/>
    <p:sldId id="588" r:id="rId21"/>
    <p:sldId id="371" r:id="rId22"/>
    <p:sldId id="374" r:id="rId23"/>
    <p:sldId id="375" r:id="rId24"/>
    <p:sldId id="566" r:id="rId25"/>
    <p:sldId id="571" r:id="rId2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2B946E-4752-5E49-B252-66033522CC2E}">
          <p14:sldIdLst>
            <p14:sldId id="258"/>
            <p14:sldId id="372"/>
            <p14:sldId id="589"/>
            <p14:sldId id="572"/>
            <p14:sldId id="574"/>
            <p14:sldId id="575"/>
            <p14:sldId id="573"/>
            <p14:sldId id="576"/>
            <p14:sldId id="577"/>
            <p14:sldId id="578"/>
            <p14:sldId id="579"/>
            <p14:sldId id="580"/>
            <p14:sldId id="581"/>
            <p14:sldId id="582"/>
            <p14:sldId id="585"/>
            <p14:sldId id="583"/>
            <p14:sldId id="584"/>
            <p14:sldId id="586"/>
            <p14:sldId id="587"/>
            <p14:sldId id="588"/>
            <p14:sldId id="371"/>
            <p14:sldId id="374"/>
            <p14:sldId id="375"/>
            <p14:sldId id="566"/>
            <p14:sldId id="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AB7942"/>
    <a:srgbClr val="043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7"/>
    <p:restoredTop sz="95574"/>
  </p:normalViewPr>
  <p:slideViewPr>
    <p:cSldViewPr snapToGrid="0" snapToObjects="1">
      <p:cViewPr varScale="1">
        <p:scale>
          <a:sx n="125" d="100"/>
          <a:sy n="125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6AD43-0040-4C53-BFC5-0F74B59AF358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3667B5-2961-43B7-9661-4B694253F026}">
      <dgm:prSet/>
      <dgm:spPr/>
      <dgm:t>
        <a:bodyPr/>
        <a:lstStyle/>
        <a:p>
          <a:r>
            <a:rPr kumimoji="1" lang="en-US" dirty="0"/>
            <a:t>Recall</a:t>
          </a:r>
          <a:endParaRPr lang="en-US" dirty="0"/>
        </a:p>
      </dgm:t>
    </dgm:pt>
    <dgm:pt modelId="{DF75CF4E-66F1-467B-A739-AC47168E4723}" type="parTrans" cxnId="{D743B567-DDCE-4F3F-A88B-4C6D7AED3B0E}">
      <dgm:prSet/>
      <dgm:spPr/>
      <dgm:t>
        <a:bodyPr/>
        <a:lstStyle/>
        <a:p>
          <a:endParaRPr lang="en-US"/>
        </a:p>
      </dgm:t>
    </dgm:pt>
    <dgm:pt modelId="{A72F2898-DC07-4CD9-BF22-273C74465941}" type="sibTrans" cxnId="{D743B567-DDCE-4F3F-A88B-4C6D7AED3B0E}">
      <dgm:prSet/>
      <dgm:spPr/>
      <dgm:t>
        <a:bodyPr/>
        <a:lstStyle/>
        <a:p>
          <a:endParaRPr lang="en-US"/>
        </a:p>
      </dgm:t>
    </dgm:pt>
    <dgm:pt modelId="{EF39A3EA-E2FA-4116-BD20-5C8670ED249F}">
      <dgm:prSet/>
      <dgm:spPr/>
      <dgm:t>
        <a:bodyPr/>
        <a:lstStyle/>
        <a:p>
          <a:r>
            <a:rPr kumimoji="1" lang="en-US" dirty="0"/>
            <a:t>Exercise</a:t>
          </a:r>
          <a:endParaRPr lang="en-US" dirty="0"/>
        </a:p>
      </dgm:t>
    </dgm:pt>
    <dgm:pt modelId="{9F5778DD-FE04-4485-9E4B-51DE6408E7FB}" type="parTrans" cxnId="{AB15B49A-0BF2-49CD-864B-D4248DC93A39}">
      <dgm:prSet/>
      <dgm:spPr/>
      <dgm:t>
        <a:bodyPr/>
        <a:lstStyle/>
        <a:p>
          <a:endParaRPr lang="en-US"/>
        </a:p>
      </dgm:t>
    </dgm:pt>
    <dgm:pt modelId="{D289946D-05EC-4E71-83A6-DC7549A21D21}" type="sibTrans" cxnId="{AB15B49A-0BF2-49CD-864B-D4248DC93A39}">
      <dgm:prSet/>
      <dgm:spPr/>
      <dgm:t>
        <a:bodyPr/>
        <a:lstStyle/>
        <a:p>
          <a:endParaRPr lang="en-US"/>
        </a:p>
      </dgm:t>
    </dgm:pt>
    <dgm:pt modelId="{29ED04B5-CDE1-4FFD-BB37-0A93E676AD79}">
      <dgm:prSet/>
      <dgm:spPr/>
      <dgm:t>
        <a:bodyPr/>
        <a:lstStyle/>
        <a:p>
          <a:r>
            <a:rPr kumimoji="1" lang="en-US" dirty="0"/>
            <a:t>Reference</a:t>
          </a:r>
          <a:endParaRPr lang="en-US" dirty="0"/>
        </a:p>
      </dgm:t>
    </dgm:pt>
    <dgm:pt modelId="{F3E8563F-4F8A-4949-A0C7-4A1B86E164BA}" type="parTrans" cxnId="{F57694E0-F23D-4992-B074-1D8C30D9391E}">
      <dgm:prSet/>
      <dgm:spPr/>
      <dgm:t>
        <a:bodyPr/>
        <a:lstStyle/>
        <a:p>
          <a:endParaRPr lang="en-US"/>
        </a:p>
      </dgm:t>
    </dgm:pt>
    <dgm:pt modelId="{B8E5F589-BED4-4052-BBCF-5D4E4CC4C195}" type="sibTrans" cxnId="{F57694E0-F23D-4992-B074-1D8C30D9391E}">
      <dgm:prSet/>
      <dgm:spPr/>
      <dgm:t>
        <a:bodyPr/>
        <a:lstStyle/>
        <a:p>
          <a:endParaRPr lang="en-US"/>
        </a:p>
      </dgm:t>
    </dgm:pt>
    <dgm:pt modelId="{ADBA2236-D4FF-4EE2-A8A4-D79513B3ABFC}" type="pres">
      <dgm:prSet presAssocID="{43B6AD43-0040-4C53-BFC5-0F74B59AF358}" presName="root" presStyleCnt="0">
        <dgm:presLayoutVars>
          <dgm:dir/>
          <dgm:resizeHandles val="exact"/>
        </dgm:presLayoutVars>
      </dgm:prSet>
      <dgm:spPr/>
    </dgm:pt>
    <dgm:pt modelId="{A11E6315-647E-4B16-8AC9-9C74720EFBB4}" type="pres">
      <dgm:prSet presAssocID="{653667B5-2961-43B7-9661-4B694253F026}" presName="compNode" presStyleCnt="0"/>
      <dgm:spPr/>
    </dgm:pt>
    <dgm:pt modelId="{B9499A2D-15B1-4F98-9AD9-F8B2EC8C556C}" type="pres">
      <dgm:prSet presAssocID="{653667B5-2961-43B7-9661-4B694253F0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处理器"/>
        </a:ext>
      </dgm:extLst>
    </dgm:pt>
    <dgm:pt modelId="{EAAF08C5-B034-40E7-9CB6-5B1755D7B950}" type="pres">
      <dgm:prSet presAssocID="{653667B5-2961-43B7-9661-4B694253F026}" presName="spaceRect" presStyleCnt="0"/>
      <dgm:spPr/>
    </dgm:pt>
    <dgm:pt modelId="{5F74C7B0-A9E4-4E47-8B29-67C7A4E1E452}" type="pres">
      <dgm:prSet presAssocID="{653667B5-2961-43B7-9661-4B694253F026}" presName="textRect" presStyleLbl="revTx" presStyleIdx="0" presStyleCnt="3">
        <dgm:presLayoutVars>
          <dgm:chMax val="1"/>
          <dgm:chPref val="1"/>
        </dgm:presLayoutVars>
      </dgm:prSet>
      <dgm:spPr/>
    </dgm:pt>
    <dgm:pt modelId="{2DDD9F90-76E2-4715-AA2E-43BE543B7C98}" type="pres">
      <dgm:prSet presAssocID="{A72F2898-DC07-4CD9-BF22-273C74465941}" presName="sibTrans" presStyleCnt="0"/>
      <dgm:spPr/>
    </dgm:pt>
    <dgm:pt modelId="{BB0FACB0-877A-4BB4-9098-6F529350786C}" type="pres">
      <dgm:prSet presAssocID="{EF39A3EA-E2FA-4116-BD20-5C8670ED249F}" presName="compNode" presStyleCnt="0"/>
      <dgm:spPr/>
    </dgm:pt>
    <dgm:pt modelId="{C9E5685C-0478-461F-8150-D87136FEC654}" type="pres">
      <dgm:prSet presAssocID="{EF39A3EA-E2FA-4116-BD20-5C8670ED24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运行"/>
        </a:ext>
      </dgm:extLst>
    </dgm:pt>
    <dgm:pt modelId="{90ECA88E-0320-4CD4-8829-47C2C59F86AF}" type="pres">
      <dgm:prSet presAssocID="{EF39A3EA-E2FA-4116-BD20-5C8670ED249F}" presName="spaceRect" presStyleCnt="0"/>
      <dgm:spPr/>
    </dgm:pt>
    <dgm:pt modelId="{90287BEA-DE55-4C2C-A654-79CFBCF0280F}" type="pres">
      <dgm:prSet presAssocID="{EF39A3EA-E2FA-4116-BD20-5C8670ED249F}" presName="textRect" presStyleLbl="revTx" presStyleIdx="1" presStyleCnt="3">
        <dgm:presLayoutVars>
          <dgm:chMax val="1"/>
          <dgm:chPref val="1"/>
        </dgm:presLayoutVars>
      </dgm:prSet>
      <dgm:spPr/>
    </dgm:pt>
    <dgm:pt modelId="{E8045B99-7AE6-4134-9881-B23428046CE8}" type="pres">
      <dgm:prSet presAssocID="{D289946D-05EC-4E71-83A6-DC7549A21D21}" presName="sibTrans" presStyleCnt="0"/>
      <dgm:spPr/>
    </dgm:pt>
    <dgm:pt modelId="{96E51161-8C83-4786-96A8-927B3A5A9419}" type="pres">
      <dgm:prSet presAssocID="{29ED04B5-CDE1-4FFD-BB37-0A93E676AD79}" presName="compNode" presStyleCnt="0"/>
      <dgm:spPr/>
    </dgm:pt>
    <dgm:pt modelId="{EDF9298F-4093-4DF1-AD15-775B31570E03}" type="pres">
      <dgm:prSet presAssocID="{29ED04B5-CDE1-4FFD-BB37-0A93E676AD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书籍"/>
        </a:ext>
      </dgm:extLst>
    </dgm:pt>
    <dgm:pt modelId="{3560D644-635D-429B-A5E4-782F594888CE}" type="pres">
      <dgm:prSet presAssocID="{29ED04B5-CDE1-4FFD-BB37-0A93E676AD79}" presName="spaceRect" presStyleCnt="0"/>
      <dgm:spPr/>
    </dgm:pt>
    <dgm:pt modelId="{8677F3FE-9137-45CA-B579-916CAED93682}" type="pres">
      <dgm:prSet presAssocID="{29ED04B5-CDE1-4FFD-BB37-0A93E676AD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736116-76C1-449A-A965-DF31028A08D2}" type="presOf" srcId="{EF39A3EA-E2FA-4116-BD20-5C8670ED249F}" destId="{90287BEA-DE55-4C2C-A654-79CFBCF0280F}" srcOrd="0" destOrd="0" presId="urn:microsoft.com/office/officeart/2018/2/layout/IconLabelList"/>
    <dgm:cxn modelId="{DBC3DE16-EAE2-4374-9D65-C199B6B3CEEA}" type="presOf" srcId="{43B6AD43-0040-4C53-BFC5-0F74B59AF358}" destId="{ADBA2236-D4FF-4EE2-A8A4-D79513B3ABFC}" srcOrd="0" destOrd="0" presId="urn:microsoft.com/office/officeart/2018/2/layout/IconLabelList"/>
    <dgm:cxn modelId="{A423373E-E184-4B79-B89D-1F400F33F15C}" type="presOf" srcId="{29ED04B5-CDE1-4FFD-BB37-0A93E676AD79}" destId="{8677F3FE-9137-45CA-B579-916CAED93682}" srcOrd="0" destOrd="0" presId="urn:microsoft.com/office/officeart/2018/2/layout/IconLabelList"/>
    <dgm:cxn modelId="{D743B567-DDCE-4F3F-A88B-4C6D7AED3B0E}" srcId="{43B6AD43-0040-4C53-BFC5-0F74B59AF358}" destId="{653667B5-2961-43B7-9661-4B694253F026}" srcOrd="0" destOrd="0" parTransId="{DF75CF4E-66F1-467B-A739-AC47168E4723}" sibTransId="{A72F2898-DC07-4CD9-BF22-273C74465941}"/>
    <dgm:cxn modelId="{807D3C77-B430-4B98-B098-873E5D9B3BE7}" type="presOf" srcId="{653667B5-2961-43B7-9661-4B694253F026}" destId="{5F74C7B0-A9E4-4E47-8B29-67C7A4E1E452}" srcOrd="0" destOrd="0" presId="urn:microsoft.com/office/officeart/2018/2/layout/IconLabelList"/>
    <dgm:cxn modelId="{AB15B49A-0BF2-49CD-864B-D4248DC93A39}" srcId="{43B6AD43-0040-4C53-BFC5-0F74B59AF358}" destId="{EF39A3EA-E2FA-4116-BD20-5C8670ED249F}" srcOrd="1" destOrd="0" parTransId="{9F5778DD-FE04-4485-9E4B-51DE6408E7FB}" sibTransId="{D289946D-05EC-4E71-83A6-DC7549A21D21}"/>
    <dgm:cxn modelId="{F57694E0-F23D-4992-B074-1D8C30D9391E}" srcId="{43B6AD43-0040-4C53-BFC5-0F74B59AF358}" destId="{29ED04B5-CDE1-4FFD-BB37-0A93E676AD79}" srcOrd="2" destOrd="0" parTransId="{F3E8563F-4F8A-4949-A0C7-4A1B86E164BA}" sibTransId="{B8E5F589-BED4-4052-BBCF-5D4E4CC4C195}"/>
    <dgm:cxn modelId="{539F222C-84E5-4C49-B4D7-90077FD1E0C8}" type="presParOf" srcId="{ADBA2236-D4FF-4EE2-A8A4-D79513B3ABFC}" destId="{A11E6315-647E-4B16-8AC9-9C74720EFBB4}" srcOrd="0" destOrd="0" presId="urn:microsoft.com/office/officeart/2018/2/layout/IconLabelList"/>
    <dgm:cxn modelId="{19193978-2FF3-4525-B14C-6A76E0902659}" type="presParOf" srcId="{A11E6315-647E-4B16-8AC9-9C74720EFBB4}" destId="{B9499A2D-15B1-4F98-9AD9-F8B2EC8C556C}" srcOrd="0" destOrd="0" presId="urn:microsoft.com/office/officeart/2018/2/layout/IconLabelList"/>
    <dgm:cxn modelId="{DAC07CB1-61E4-4E0F-9FAB-01EB0771851D}" type="presParOf" srcId="{A11E6315-647E-4B16-8AC9-9C74720EFBB4}" destId="{EAAF08C5-B034-40E7-9CB6-5B1755D7B950}" srcOrd="1" destOrd="0" presId="urn:microsoft.com/office/officeart/2018/2/layout/IconLabelList"/>
    <dgm:cxn modelId="{11F73747-5893-41F5-8919-0EEC1F6B2910}" type="presParOf" srcId="{A11E6315-647E-4B16-8AC9-9C74720EFBB4}" destId="{5F74C7B0-A9E4-4E47-8B29-67C7A4E1E452}" srcOrd="2" destOrd="0" presId="urn:microsoft.com/office/officeart/2018/2/layout/IconLabelList"/>
    <dgm:cxn modelId="{243B370B-41DE-42CC-A3F4-B4467565F712}" type="presParOf" srcId="{ADBA2236-D4FF-4EE2-A8A4-D79513B3ABFC}" destId="{2DDD9F90-76E2-4715-AA2E-43BE543B7C98}" srcOrd="1" destOrd="0" presId="urn:microsoft.com/office/officeart/2018/2/layout/IconLabelList"/>
    <dgm:cxn modelId="{0E5E6957-A32F-4885-BE76-21EC21694779}" type="presParOf" srcId="{ADBA2236-D4FF-4EE2-A8A4-D79513B3ABFC}" destId="{BB0FACB0-877A-4BB4-9098-6F529350786C}" srcOrd="2" destOrd="0" presId="urn:microsoft.com/office/officeart/2018/2/layout/IconLabelList"/>
    <dgm:cxn modelId="{78FC819E-8961-4CE2-85C5-972CA7BAFD02}" type="presParOf" srcId="{BB0FACB0-877A-4BB4-9098-6F529350786C}" destId="{C9E5685C-0478-461F-8150-D87136FEC654}" srcOrd="0" destOrd="0" presId="urn:microsoft.com/office/officeart/2018/2/layout/IconLabelList"/>
    <dgm:cxn modelId="{FB113E55-19F3-42E2-8280-1A5D520C7D33}" type="presParOf" srcId="{BB0FACB0-877A-4BB4-9098-6F529350786C}" destId="{90ECA88E-0320-4CD4-8829-47C2C59F86AF}" srcOrd="1" destOrd="0" presId="urn:microsoft.com/office/officeart/2018/2/layout/IconLabelList"/>
    <dgm:cxn modelId="{F753C063-7D5E-4A36-A1F8-36107CE8FD8E}" type="presParOf" srcId="{BB0FACB0-877A-4BB4-9098-6F529350786C}" destId="{90287BEA-DE55-4C2C-A654-79CFBCF0280F}" srcOrd="2" destOrd="0" presId="urn:microsoft.com/office/officeart/2018/2/layout/IconLabelList"/>
    <dgm:cxn modelId="{EB93887F-B13A-4D89-8930-EC23AA0AAD06}" type="presParOf" srcId="{ADBA2236-D4FF-4EE2-A8A4-D79513B3ABFC}" destId="{E8045B99-7AE6-4134-9881-B23428046CE8}" srcOrd="3" destOrd="0" presId="urn:microsoft.com/office/officeart/2018/2/layout/IconLabelList"/>
    <dgm:cxn modelId="{C01D4A84-0947-464E-BB0B-5500D2FBF6FA}" type="presParOf" srcId="{ADBA2236-D4FF-4EE2-A8A4-D79513B3ABFC}" destId="{96E51161-8C83-4786-96A8-927B3A5A9419}" srcOrd="4" destOrd="0" presId="urn:microsoft.com/office/officeart/2018/2/layout/IconLabelList"/>
    <dgm:cxn modelId="{BEBE51FC-97B1-4C7B-9CF7-0A80908F1FA1}" type="presParOf" srcId="{96E51161-8C83-4786-96A8-927B3A5A9419}" destId="{EDF9298F-4093-4DF1-AD15-775B31570E03}" srcOrd="0" destOrd="0" presId="urn:microsoft.com/office/officeart/2018/2/layout/IconLabelList"/>
    <dgm:cxn modelId="{F08E15F0-1FC6-4BB2-A7CB-1A31F4DD1190}" type="presParOf" srcId="{96E51161-8C83-4786-96A8-927B3A5A9419}" destId="{3560D644-635D-429B-A5E4-782F594888CE}" srcOrd="1" destOrd="0" presId="urn:microsoft.com/office/officeart/2018/2/layout/IconLabelList"/>
    <dgm:cxn modelId="{313A178D-A08E-4A26-AD31-87F0871793E6}" type="presParOf" srcId="{96E51161-8C83-4786-96A8-927B3A5A9419}" destId="{8677F3FE-9137-45CA-B579-916CAED936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99A2D-15B1-4F98-9AD9-F8B2EC8C556C}">
      <dsp:nvSpPr>
        <dsp:cNvPr id="0" name=""/>
        <dsp:cNvSpPr/>
      </dsp:nvSpPr>
      <dsp:spPr>
        <a:xfrm>
          <a:off x="74931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4C7B0-A9E4-4E47-8B29-67C7A4E1E452}">
      <dsp:nvSpPr>
        <dsp:cNvPr id="0" name=""/>
        <dsp:cNvSpPr/>
      </dsp:nvSpPr>
      <dsp:spPr>
        <a:xfrm>
          <a:off x="155595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Recall</a:t>
          </a:r>
          <a:endParaRPr lang="en-US" sz="3600" kern="1200" dirty="0"/>
        </a:p>
      </dsp:txBody>
      <dsp:txXfrm>
        <a:off x="155595" y="1951476"/>
        <a:ext cx="2158987" cy="720000"/>
      </dsp:txXfrm>
    </dsp:sp>
    <dsp:sp modelId="{C9E5685C-0478-461F-8150-D87136FEC654}">
      <dsp:nvSpPr>
        <dsp:cNvPr id="0" name=""/>
        <dsp:cNvSpPr/>
      </dsp:nvSpPr>
      <dsp:spPr>
        <a:xfrm>
          <a:off x="328612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87BEA-DE55-4C2C-A654-79CFBCF0280F}">
      <dsp:nvSpPr>
        <dsp:cNvPr id="0" name=""/>
        <dsp:cNvSpPr/>
      </dsp:nvSpPr>
      <dsp:spPr>
        <a:xfrm>
          <a:off x="269240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Exercise</a:t>
          </a:r>
          <a:endParaRPr lang="en-US" sz="3600" kern="1200" dirty="0"/>
        </a:p>
      </dsp:txBody>
      <dsp:txXfrm>
        <a:off x="2692406" y="1951476"/>
        <a:ext cx="2158987" cy="720000"/>
      </dsp:txXfrm>
    </dsp:sp>
    <dsp:sp modelId="{EDF9298F-4093-4DF1-AD15-775B31570E03}">
      <dsp:nvSpPr>
        <dsp:cNvPr id="0" name=""/>
        <dsp:cNvSpPr/>
      </dsp:nvSpPr>
      <dsp:spPr>
        <a:xfrm>
          <a:off x="5822938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7F3FE-9137-45CA-B579-916CAED93682}">
      <dsp:nvSpPr>
        <dsp:cNvPr id="0" name=""/>
        <dsp:cNvSpPr/>
      </dsp:nvSpPr>
      <dsp:spPr>
        <a:xfrm>
          <a:off x="522921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Reference</a:t>
          </a:r>
          <a:endParaRPr lang="en-US" sz="3600" kern="1200" dirty="0"/>
        </a:p>
      </dsp:txBody>
      <dsp:txXfrm>
        <a:off x="5229216" y="1951476"/>
        <a:ext cx="21589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B958-E522-0B46-90EB-71417940C472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4E16A-7EA0-304E-9AA4-D1D6047664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05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713017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9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7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45649"/>
            <a:ext cx="1971675" cy="479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45648"/>
            <a:ext cx="5800725" cy="479785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64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1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32460"/>
            <a:ext cx="7543800" cy="29718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710940"/>
            <a:ext cx="75438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7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538112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38113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04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7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3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55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5299"/>
            <a:ext cx="2400300" cy="1905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609600"/>
            <a:ext cx="4869180" cy="4381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438400"/>
            <a:ext cx="2400300" cy="281593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5383155"/>
            <a:ext cx="1963883" cy="304271"/>
          </a:xfrm>
        </p:spPr>
        <p:txBody>
          <a:bodyPr/>
          <a:lstStyle>
            <a:lvl1pPr algn="l">
              <a:defRPr/>
            </a:lvl1pPr>
          </a:lstStyle>
          <a:p>
            <a:fld id="{94A28D6B-302D-AA4A-AF1D-BD49669B602F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5383155"/>
            <a:ext cx="3486150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93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127500"/>
            <a:ext cx="9141619" cy="158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0958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229100"/>
            <a:ext cx="7584948" cy="68580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095897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922519"/>
            <a:ext cx="7584948" cy="4953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29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33400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78597"/>
            <a:ext cx="9144001" cy="5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112"/>
            <a:ext cx="7543800" cy="3352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5383155"/>
            <a:ext cx="18542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4A28D6B-302D-AA4A-AF1D-BD49669B602F}" type="datetimeFigureOut">
              <a:rPr kumimoji="1" lang="zh-CN" altLang="en-US" smtClean="0"/>
              <a:t>2021/4/27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5383155"/>
            <a:ext cx="36171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5383155"/>
            <a:ext cx="98401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4482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stertek.com/tutdx11.html" TargetMode="External"/><Relationship Id="rId2" Type="http://schemas.openxmlformats.org/officeDocument/2006/relationships/hyperlink" Target="http://www.directxtutorial.com/Lesson.aspx?lessonid=11-4-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ratchapixel.com/lessons/3d-basic-rendering/perspective-and-orthographic-projection-matrix/building-basic-perspective-projection-matrix" TargetMode="External"/><Relationship Id="rId4" Type="http://schemas.openxmlformats.org/officeDocument/2006/relationships/hyperlink" Target="https://antongerdelan.net/opengl/d3d11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5AF9-C26F-2E47-A20E-B9C576A3C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/>
              <a:t>实验课：三维渲染</a:t>
            </a:r>
            <a:br>
              <a:rPr kumimoji="1" lang="en-US" altLang="zh-CN" sz="5400" b="1" dirty="0"/>
            </a:br>
            <a:r>
              <a:rPr kumimoji="1" lang="en-US" altLang="zh-CN" sz="2400" b="1" dirty="0"/>
              <a:t>Practice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Computer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Graphics</a:t>
            </a:r>
            <a:r>
              <a:rPr kumimoji="1" lang="zh-CN" altLang="en-US" sz="2400" b="1" dirty="0"/>
              <a:t>：</a:t>
            </a:r>
            <a:r>
              <a:rPr kumimoji="1" lang="en-US" altLang="zh-CN" sz="2400" b="1" dirty="0"/>
              <a:t>3D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world</a:t>
            </a:r>
            <a:endParaRPr kumimoji="1" lang="zh-CN" alt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FD616B-5970-D945-A6C9-964E7CD3F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808" y="3657540"/>
            <a:ext cx="6858000" cy="166594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李洋 副教授</a:t>
            </a:r>
            <a:endParaRPr kumimoji="1" lang="en-US" altLang="zh-CN" dirty="0"/>
          </a:p>
          <a:p>
            <a:r>
              <a:rPr kumimoji="1" lang="zh-CN" altLang="en-US" dirty="0"/>
              <a:t>计算机科学与技术学院</a:t>
            </a:r>
            <a:endParaRPr kumimoji="1" lang="en-US" altLang="zh-CN" dirty="0"/>
          </a:p>
          <a:p>
            <a:r>
              <a:rPr kumimoji="1" lang="zh-CN" altLang="en-US" dirty="0"/>
              <a:t>华东师范大学</a:t>
            </a:r>
            <a:endParaRPr kumimoji="1" lang="en-US" altLang="zh-CN" dirty="0"/>
          </a:p>
          <a:p>
            <a:r>
              <a:rPr kumimoji="1" lang="en-US" altLang="zh-CN" dirty="0" err="1"/>
              <a:t>yli@cs.ecnu.edu.cn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CFED6-A664-B246-A2E9-C08492E0A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011"/>
          <a:stretch/>
        </p:blipFill>
        <p:spPr>
          <a:xfrm>
            <a:off x="7411580" y="391515"/>
            <a:ext cx="1555113" cy="14687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B8D0C8-4B4E-E942-8986-5033048F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61" y="517880"/>
            <a:ext cx="1422164" cy="13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8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88847-55BD-0F48-BC4F-2BA41B1D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Depth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547B0-1347-A94B-800A-EC0CA78F9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3D,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occlusion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3E7669-E0BB-704D-9931-871F50A8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45" y="2000008"/>
            <a:ext cx="6366510" cy="32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1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CB26A-C8F9-7A4B-9640-08441986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Vertex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4D114-DE40-3B4E-B422-F760BD4F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38112"/>
            <a:ext cx="2590800" cy="3352800"/>
          </a:xfrm>
        </p:spPr>
        <p:txBody>
          <a:bodyPr/>
          <a:lstStyle/>
          <a:p>
            <a:r>
              <a:rPr kumimoji="1" lang="en-US" altLang="zh-CN" dirty="0"/>
              <a:t>since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D3D11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pipeline,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vertex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shader</a:t>
            </a:r>
          </a:p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C655BB-7C43-5241-B883-3329C346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575" y="523240"/>
            <a:ext cx="5533425" cy="46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8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C72C7-0EAA-C941-A1FD-DB6543BA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Pixel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8CB92-0974-BD45-BEB0-2418AA23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pixel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shader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F7D365-CBBF-1144-A2D4-8157CF19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2341880"/>
            <a:ext cx="7061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4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AD199-2929-7143-8241-4C60F44A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settings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FEB8D-CBE0-3C4A-BF84-DB46399D9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38112"/>
            <a:ext cx="2885440" cy="3352800"/>
          </a:xfrm>
        </p:spPr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lang="en" altLang="zh-CN" dirty="0"/>
              <a:t>rasterizer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BE128F-6459-774A-9998-D6325771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410" y="514350"/>
            <a:ext cx="5143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4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20C25-09E4-3944-9578-B434515A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rendering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479645-9368-C74E-8A2E-0E930D224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711" y="1639888"/>
            <a:ext cx="605229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5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9EF0-252A-7A44-B69A-48CA06EC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Triangle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854B338-47A5-124A-9586-F51C43A8C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360" y="1538288"/>
            <a:ext cx="667573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0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DB137-F718-6748-9D8F-571ED5E2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rendering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A76AED5-724B-9545-88D9-B6B265CF3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638" y="1927860"/>
            <a:ext cx="7208723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1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221AB-8033-C342-BC34-E2367621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rendering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CC934A-9C36-BF46-A324-D107CBEEB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938" y="1912696"/>
            <a:ext cx="7224123" cy="28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5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E53F9-24AE-AD49-B90F-6A9525F8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render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61B4F-07AD-4A41-B54F-512F18BE9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8C9A90-14C4-4D48-A9C1-22E7EBCC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61" y="2350135"/>
            <a:ext cx="7735478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7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BA82A-508E-AB4B-8425-B8A49DD7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Setup</a:t>
            </a:r>
            <a:r>
              <a:rPr kumimoji="1" lang="zh-CN" altLang="en-US" dirty="0"/>
              <a:t> </a:t>
            </a:r>
            <a:r>
              <a:rPr kumimoji="1" lang="en-US" altLang="zh-CN" dirty="0"/>
              <a:t>pipeline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76E383A-F538-C24A-BE93-CBBEEA30A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185" y="1589087"/>
            <a:ext cx="5083629" cy="347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3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10D6D-466D-BC47-8CB4-D1010945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7B68BAB-11D6-460F-BF2D-17EF8C785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95445"/>
              </p:ext>
            </p:extLst>
          </p:nvPr>
        </p:nvGraphicFramePr>
        <p:xfrm>
          <a:off x="822960" y="1538112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806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9E3ED-0B14-D547-B11C-DFA71B5A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swap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1C3C55-BDA9-B64F-AA94-6ADDDFE48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526" y="2832501"/>
            <a:ext cx="5710947" cy="141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60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pic>
        <p:nvPicPr>
          <p:cNvPr id="12" name="1619497998482465" descr="1619497998482465">
            <a:hlinkClick r:id="" action="ppaction://media"/>
            <a:extLst>
              <a:ext uri="{FF2B5EF4-FFF2-40B4-BE49-F238E27FC236}">
                <a16:creationId xmlns:a16="http://schemas.microsoft.com/office/drawing/2014/main" id="{D4B214E2-49C2-7F4D-82F8-A56CEC90BBF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39072" y="1578927"/>
            <a:ext cx="3665855" cy="3665855"/>
          </a:xfrm>
        </p:spPr>
      </p:pic>
    </p:spTree>
    <p:extLst>
      <p:ext uri="{BB962C8B-B14F-4D97-AF65-F5344CB8AC3E}">
        <p14:creationId xmlns:p14="http://schemas.microsoft.com/office/powerpoint/2010/main" val="102824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59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实验编号：</a:t>
            </a:r>
            <a:r>
              <a:rPr lang="en-US" altLang="zh-CN" dirty="0"/>
              <a:t>9</a:t>
            </a:r>
          </a:p>
          <a:p>
            <a:r>
              <a:rPr lang="zh-CN" altLang="en-US" dirty="0"/>
              <a:t>实验名称：</a:t>
            </a:r>
            <a:r>
              <a:rPr lang="en-US" altLang="zh-CN" dirty="0"/>
              <a:t>D3D</a:t>
            </a:r>
            <a:r>
              <a:rPr lang="zh-CN" altLang="en-US" dirty="0"/>
              <a:t>流水线</a:t>
            </a:r>
            <a:endParaRPr lang="en-US" altLang="zh-CN" dirty="0"/>
          </a:p>
          <a:p>
            <a:r>
              <a:rPr lang="zh-CN" altLang="en-US" dirty="0"/>
              <a:t>实验目的：利用</a:t>
            </a:r>
            <a:r>
              <a:rPr lang="en-US" altLang="zh-CN" dirty="0"/>
              <a:t>D3D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实现基本</a:t>
            </a:r>
            <a:r>
              <a:rPr lang="en-US" altLang="zh-CN" dirty="0"/>
              <a:t>3D</a:t>
            </a:r>
            <a:r>
              <a:rPr lang="zh-CN" altLang="en-US" dirty="0"/>
              <a:t>流水线。</a:t>
            </a:r>
            <a:endParaRPr lang="en-US" altLang="zh-CN" dirty="0"/>
          </a:p>
          <a:p>
            <a:r>
              <a:rPr lang="zh-CN" altLang="en-US" dirty="0"/>
              <a:t>实验环境：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</a:p>
          <a:p>
            <a:pPr lvl="1"/>
            <a:r>
              <a:rPr lang="en-US" altLang="zh-CN" dirty="0"/>
              <a:t>D3D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6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26174501-14D4-1349-989B-3BF7A44E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F2FA891-5F92-974F-88AB-0345AE90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实验内容与实验步骤：</a:t>
            </a:r>
            <a:endParaRPr lang="en-US" altLang="zh-CN" dirty="0"/>
          </a:p>
          <a:p>
            <a:pPr lvl="1"/>
            <a:r>
              <a:rPr lang="zh-CN" altLang="en-US" dirty="0"/>
              <a:t>读懂代码</a:t>
            </a:r>
            <a:endParaRPr lang="en-US" altLang="zh-CN" dirty="0"/>
          </a:p>
          <a:p>
            <a:pPr lvl="1"/>
            <a:r>
              <a:rPr lang="zh-CN" altLang="en-US" dirty="0"/>
              <a:t>增加旋转功能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57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CF33B-2FD3-974A-9F22-58EF238A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01CC5-A5F7-EC48-9CA9-AEDB9A547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我们已经学习了所有的基本算法</a:t>
            </a:r>
            <a:endParaRPr kumimoji="1" lang="en-US" altLang="zh-CN" dirty="0"/>
          </a:p>
          <a:p>
            <a:r>
              <a:rPr kumimoji="1" lang="zh-CN" altLang="en-US" dirty="0"/>
              <a:t>尝试说说</a:t>
            </a:r>
            <a:r>
              <a:rPr kumimoji="1" lang="en-US" altLang="zh-CN" dirty="0"/>
              <a:t>3D</a:t>
            </a:r>
            <a:r>
              <a:rPr kumimoji="1" lang="zh-CN" altLang="en-US" dirty="0"/>
              <a:t>流水线中，各个对应部分和</a:t>
            </a:r>
            <a:r>
              <a:rPr kumimoji="1" lang="en-US" altLang="zh-CN" dirty="0"/>
              <a:t>2D</a:t>
            </a:r>
            <a:r>
              <a:rPr kumimoji="1" lang="zh-CN" altLang="en-US" dirty="0"/>
              <a:t>练习中的关系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3073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62EEA-DFF4-7D43-9460-722ADBA2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11844-15D6-F84A-86C8-A0913DAF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http://www.directxtutorial.com/Lesson.aspx?lessonid=11-4-2</a:t>
            </a:r>
            <a:endParaRPr kumimoji="1" lang="en" altLang="zh-CN" dirty="0"/>
          </a:p>
          <a:p>
            <a:r>
              <a:rPr kumimoji="1" lang="en" altLang="zh-CN" dirty="0">
                <a:hlinkClick r:id="rId3"/>
              </a:rPr>
              <a:t>http://www.rastertek.com/tutdx11.html</a:t>
            </a:r>
            <a:endParaRPr kumimoji="1" lang="en" altLang="zh-CN" dirty="0"/>
          </a:p>
          <a:p>
            <a:r>
              <a:rPr kumimoji="1" lang="en" altLang="zh-CN" dirty="0">
                <a:hlinkClick r:id="rId4"/>
              </a:rPr>
              <a:t>https://antongerdelan.net/opengl/d3d11.html</a:t>
            </a:r>
            <a:endParaRPr kumimoji="1" lang="en" altLang="zh-CN" dirty="0"/>
          </a:p>
          <a:p>
            <a:r>
              <a:rPr kumimoji="1" lang="en" altLang="zh-CN" dirty="0">
                <a:hlinkClick r:id="rId5"/>
              </a:rPr>
              <a:t>https://www.scratchapixel.com/lessons/3d-basic-rendering/perspective-and-orthographic-projection-matrix/building-basic-perspective-projection-matrix</a:t>
            </a:r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37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22112-2253-9646-9A39-342460CB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3D</a:t>
            </a:r>
            <a:r>
              <a:rPr kumimoji="1" lang="zh-CN" altLang="en-US" dirty="0"/>
              <a:t> </a:t>
            </a:r>
            <a:r>
              <a:rPr kumimoji="1" lang="en-US" altLang="zh-CN" dirty="0"/>
              <a:t>pipeline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76991-42AC-AB4C-9472-A912071A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3D</a:t>
            </a:r>
            <a:r>
              <a:rPr kumimoji="1" lang="zh-CN" altLang="en-US" dirty="0"/>
              <a:t> 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learned</a:t>
            </a:r>
            <a:endParaRPr kumimoji="1" lang="zh-CN" altLang="en-US" dirty="0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C92A0347-F9CB-0846-883B-C39921EC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00" y="1960460"/>
            <a:ext cx="6240599" cy="324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0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58AC-F7BE-4D43-808D-53835ADF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D3D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init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A0C201-6DD3-404A-BD57-313FC29C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40" y="330200"/>
            <a:ext cx="3441700" cy="2235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A46883-846F-6A4A-B873-DEBBBE6B5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0" y="3070860"/>
            <a:ext cx="7378700" cy="2006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7D35BC-490C-0046-A354-901E47D669B4}"/>
              </a:ext>
            </a:extLst>
          </p:cNvPr>
          <p:cNvSpPr txBox="1"/>
          <p:nvPr/>
        </p:nvSpPr>
        <p:spPr>
          <a:xfrm>
            <a:off x="879390" y="1637268"/>
            <a:ext cx="304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initialize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D3D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64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A4FC0-E3F3-6047-B323-CD1F9FC9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D3D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init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9B2E5F-6F81-0B46-818A-28CE5597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38112"/>
            <a:ext cx="2743200" cy="3352800"/>
          </a:xfrm>
        </p:spPr>
        <p:txBody>
          <a:bodyPr/>
          <a:lstStyle/>
          <a:p>
            <a:r>
              <a:rPr lang="en-US" altLang="zh-CN" dirty="0"/>
              <a:t>Also,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d3d11,</a:t>
            </a:r>
            <a:r>
              <a:rPr lang="zh-CN" altLang="en-US" dirty="0"/>
              <a:t> </a:t>
            </a:r>
            <a:r>
              <a:rPr lang="en-US" altLang="zh-CN" dirty="0"/>
              <a:t>reinterpret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device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interfaces</a:t>
            </a:r>
          </a:p>
          <a:p>
            <a:r>
              <a:rPr lang="en-US" altLang="zh-CN" dirty="0"/>
              <a:t>and,</a:t>
            </a:r>
            <a:r>
              <a:rPr lang="zh-CN" altLang="en-US" dirty="0"/>
              <a:t> </a:t>
            </a:r>
            <a:r>
              <a:rPr lang="en" altLang="zh-CN" dirty="0"/>
              <a:t>Microsoft DirectX Graphics Infrastructure (DXGI)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instance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E71098-73A6-ED42-A50F-943A6A49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772" y="623711"/>
            <a:ext cx="5066720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4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6C83C-7FAA-C54E-AA14-C767B874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F2E64-A50D-934C-AC4B-06F543B15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38112"/>
            <a:ext cx="1828800" cy="3352800"/>
          </a:xfrm>
        </p:spPr>
        <p:txBody>
          <a:bodyPr/>
          <a:lstStyle/>
          <a:p>
            <a:r>
              <a:rPr kumimoji="1" lang="en-US" altLang="zh-CN" dirty="0"/>
              <a:t>Remember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swap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164F37-3D09-A14C-9D9D-7037BEDA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02" y="843318"/>
            <a:ext cx="6132847" cy="37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040EF-F899-6A4D-A787-0A3E05DC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Windows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30996-A327-C74C-9C9B-CE9F316D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Also,</a:t>
            </a:r>
            <a:r>
              <a:rPr kumimoji="1" lang="zh-CN" altLang="en-US" dirty="0"/>
              <a:t> </a:t>
            </a:r>
            <a:r>
              <a:rPr kumimoji="1" lang="en-US" altLang="zh-CN" dirty="0"/>
              <a:t>D3D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</a:p>
          <a:p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init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66264E-7E39-1D47-9EC0-690F1FB6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89200"/>
            <a:ext cx="6845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11BE8-B877-674D-9815-ED642ECF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GPU</a:t>
            </a:r>
            <a:r>
              <a:rPr kumimoji="1" lang="zh-CN" altLang="en-US" dirty="0"/>
              <a:t> </a:t>
            </a:r>
            <a:r>
              <a:rPr kumimoji="1" lang="en-US" altLang="zh-CN" dirty="0"/>
              <a:t>pipeline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CB9C10A-05D3-064C-8DED-C2ACD6DB8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44" y="1558608"/>
            <a:ext cx="7766116" cy="35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3AF0E-B0F6-A942-9E18-A7E903D5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86816-1296-CA40-9F2B-8083AE7F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3D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stuff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BCDF33-0468-ED49-8DAF-EA0C40E5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2593340"/>
            <a:ext cx="67183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0611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ABF9712A-43F4-B741-93B7-77B9F9A6EA0E}" vid="{82780E56-B8EC-924C-9120-F461C2F1F25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7359</TotalTime>
  <Words>327</Words>
  <Application>Microsoft Macintosh PowerPoint</Application>
  <PresentationFormat>全屏显示(16:10)</PresentationFormat>
  <Paragraphs>65</Paragraphs>
  <Slides>25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Arial</vt:lpstr>
      <vt:lpstr>Calibri</vt:lpstr>
      <vt:lpstr>Calibri Light</vt:lpstr>
      <vt:lpstr>主题1</vt:lpstr>
      <vt:lpstr>实验课：三维渲染 Practice for Computer Graphics：3D world</vt:lpstr>
      <vt:lpstr>Outline</vt:lpstr>
      <vt:lpstr>3D pipeline</vt:lpstr>
      <vt:lpstr>D3D init</vt:lpstr>
      <vt:lpstr>D3D init</vt:lpstr>
      <vt:lpstr>Swap</vt:lpstr>
      <vt:lpstr>Windows</vt:lpstr>
      <vt:lpstr>GPU pipeline</vt:lpstr>
      <vt:lpstr>Frame buffer</vt:lpstr>
      <vt:lpstr>Depth buffer</vt:lpstr>
      <vt:lpstr>Vertex Shader</vt:lpstr>
      <vt:lpstr>Pixel shader</vt:lpstr>
      <vt:lpstr>Other settings</vt:lpstr>
      <vt:lpstr>Prepare Data for rendering</vt:lpstr>
      <vt:lpstr>Triangle list render mode</vt:lpstr>
      <vt:lpstr>Prepare Data for rendering</vt:lpstr>
      <vt:lpstr>Prepare Data for rendering</vt:lpstr>
      <vt:lpstr>Ready to render</vt:lpstr>
      <vt:lpstr>Setup pipeline</vt:lpstr>
      <vt:lpstr>Draw and swap</vt:lpstr>
      <vt:lpstr>实验练习</vt:lpstr>
      <vt:lpstr>实验练习</vt:lpstr>
      <vt:lpstr>实验练习</vt:lpstr>
      <vt:lpstr>附加题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视觉感知与前沿技术实验课 Practice for Visual Perception and 3D Computer Vision </dc:title>
  <dc:creator>Office 365</dc:creator>
  <cp:lastModifiedBy>Office 365</cp:lastModifiedBy>
  <cp:revision>106</cp:revision>
  <dcterms:created xsi:type="dcterms:W3CDTF">2021-03-02T03:11:22Z</dcterms:created>
  <dcterms:modified xsi:type="dcterms:W3CDTF">2021-04-27T04:46:55Z</dcterms:modified>
</cp:coreProperties>
</file>