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jpe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22.xml"/><Relationship Id="rId3" Type="http://schemas.openxmlformats.org/officeDocument/2006/relationships/image" Target="../media/image2.png"/><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image" Target="../media/image1.jpeg"/><Relationship Id="rId2" Type="http://schemas.openxmlformats.org/officeDocument/2006/relationships/tags" Target="../tags/tag23.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image" Target="../media/image3.png"/><Relationship Id="rId4" Type="http://schemas.openxmlformats.org/officeDocument/2006/relationships/tags" Target="../tags/tag27.xml"/><Relationship Id="rId3" Type="http://schemas.openxmlformats.org/officeDocument/2006/relationships/image" Target="../media/image2.png"/><Relationship Id="rId2" Type="http://schemas.openxmlformats.org/officeDocument/2006/relationships/tags" Target="../tags/tag26.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image" Target="../media/image3.png"/><Relationship Id="rId5" Type="http://schemas.openxmlformats.org/officeDocument/2006/relationships/tags" Target="../tags/tag34.xml"/><Relationship Id="rId4" Type="http://schemas.openxmlformats.org/officeDocument/2006/relationships/image" Target="../media/image2.png"/><Relationship Id="rId3" Type="http://schemas.openxmlformats.org/officeDocument/2006/relationships/tags" Target="../tags/tag33.xml"/><Relationship Id="rId2" Type="http://schemas.openxmlformats.org/officeDocument/2006/relationships/tags" Target="../tags/tag32.xml"/><Relationship Id="rId11" Type="http://schemas.openxmlformats.org/officeDocument/2006/relationships/tags" Target="../tags/tag39.xml"/><Relationship Id="rId10" Type="http://schemas.openxmlformats.org/officeDocument/2006/relationships/tags" Target="../tags/tag38.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image" Target="../media/image3.png"/><Relationship Id="rId5" Type="http://schemas.openxmlformats.org/officeDocument/2006/relationships/tags" Target="../tags/tag42.xml"/><Relationship Id="rId4" Type="http://schemas.openxmlformats.org/officeDocument/2006/relationships/image" Target="../media/image2.png"/><Relationship Id="rId3" Type="http://schemas.openxmlformats.org/officeDocument/2006/relationships/tags" Target="../tags/tag41.xml"/><Relationship Id="rId2" Type="http://schemas.openxmlformats.org/officeDocument/2006/relationships/tags" Target="../tags/tag40.xml"/><Relationship Id="rId12" Type="http://schemas.openxmlformats.org/officeDocument/2006/relationships/tags" Target="../tags/tag48.xml"/><Relationship Id="rId11" Type="http://schemas.openxmlformats.org/officeDocument/2006/relationships/tags" Target="../tags/tag47.xml"/><Relationship Id="rId10" Type="http://schemas.openxmlformats.org/officeDocument/2006/relationships/tags" Target="../tags/tag46.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image" Target="../media/image3.png"/><Relationship Id="rId5" Type="http://schemas.openxmlformats.org/officeDocument/2006/relationships/tags" Target="../tags/tag51.xml"/><Relationship Id="rId4" Type="http://schemas.openxmlformats.org/officeDocument/2006/relationships/image" Target="../media/image2.png"/><Relationship Id="rId3" Type="http://schemas.openxmlformats.org/officeDocument/2006/relationships/tags" Target="../tags/tag50.xml"/><Relationship Id="rId2" Type="http://schemas.openxmlformats.org/officeDocument/2006/relationships/tags" Target="../tags/tag49.xml"/><Relationship Id="rId12" Type="http://schemas.openxmlformats.org/officeDocument/2006/relationships/tags" Target="../tags/tag57.xml"/><Relationship Id="rId11" Type="http://schemas.openxmlformats.org/officeDocument/2006/relationships/tags" Target="../tags/tag56.xml"/><Relationship Id="rId10" Type="http://schemas.openxmlformats.org/officeDocument/2006/relationships/tags" Target="../tags/tag55.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tags" Target="../tags/tag62.xml"/><Relationship Id="rId7" Type="http://schemas.openxmlformats.org/officeDocument/2006/relationships/tags" Target="../tags/tag61.xml"/><Relationship Id="rId6" Type="http://schemas.openxmlformats.org/officeDocument/2006/relationships/image" Target="../media/image3.png"/><Relationship Id="rId5" Type="http://schemas.openxmlformats.org/officeDocument/2006/relationships/tags" Target="../tags/tag60.xml"/><Relationship Id="rId4" Type="http://schemas.openxmlformats.org/officeDocument/2006/relationships/image" Target="../media/image2.png"/><Relationship Id="rId3" Type="http://schemas.openxmlformats.org/officeDocument/2006/relationships/tags" Target="../tags/tag59.xml"/><Relationship Id="rId2" Type="http://schemas.openxmlformats.org/officeDocument/2006/relationships/tags" Target="../tags/tag58.xml"/><Relationship Id="rId12" Type="http://schemas.openxmlformats.org/officeDocument/2006/relationships/tags" Target="../tags/tag66.xml"/><Relationship Id="rId11" Type="http://schemas.openxmlformats.org/officeDocument/2006/relationships/tags" Target="../tags/tag65.xml"/><Relationship Id="rId10" Type="http://schemas.openxmlformats.org/officeDocument/2006/relationships/tags" Target="../tags/tag64.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image" Target="../media/image3.png"/><Relationship Id="rId5" Type="http://schemas.openxmlformats.org/officeDocument/2006/relationships/tags" Target="../tags/tag69.xml"/><Relationship Id="rId4" Type="http://schemas.openxmlformats.org/officeDocument/2006/relationships/image" Target="../media/image2.png"/><Relationship Id="rId3" Type="http://schemas.openxmlformats.org/officeDocument/2006/relationships/tags" Target="../tags/tag68.xml"/><Relationship Id="rId2" Type="http://schemas.openxmlformats.org/officeDocument/2006/relationships/tags" Target="../tags/tag67.xml"/><Relationship Id="rId14" Type="http://schemas.openxmlformats.org/officeDocument/2006/relationships/tags" Target="../tags/tag77.xml"/><Relationship Id="rId13" Type="http://schemas.openxmlformats.org/officeDocument/2006/relationships/tags" Target="../tags/tag76.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image" Target="../media/image6.png"/><Relationship Id="rId5" Type="http://schemas.openxmlformats.org/officeDocument/2006/relationships/tags" Target="../tags/tag80.xml"/><Relationship Id="rId4" Type="http://schemas.openxmlformats.org/officeDocument/2006/relationships/image" Target="../media/image2.png"/><Relationship Id="rId3" Type="http://schemas.openxmlformats.org/officeDocument/2006/relationships/tags" Target="../tags/tag79.xml"/><Relationship Id="rId2" Type="http://schemas.openxmlformats.org/officeDocument/2006/relationships/tags" Target="../tags/tag78.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5.xml"/><Relationship Id="rId3" Type="http://schemas.openxmlformats.org/officeDocument/2006/relationships/image" Target="../media/image2.png"/><Relationship Id="rId2" Type="http://schemas.openxmlformats.org/officeDocument/2006/relationships/tags" Target="../tags/tag4.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image" Target="../media/image3.png"/><Relationship Id="rId6" Type="http://schemas.openxmlformats.org/officeDocument/2006/relationships/tags" Target="../tags/tag8.xml"/><Relationship Id="rId5" Type="http://schemas.openxmlformats.org/officeDocument/2006/relationships/image" Target="../media/image2.png"/><Relationship Id="rId4" Type="http://schemas.openxmlformats.org/officeDocument/2006/relationships/tags" Target="../tags/tag7.xml"/><Relationship Id="rId3" Type="http://schemas.openxmlformats.org/officeDocument/2006/relationships/image" Target="../media/image4.png"/><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2.xml"/><Relationship Id="rId3" Type="http://schemas.openxmlformats.org/officeDocument/2006/relationships/image" Target="../media/image2.png"/><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4.xml"/><Relationship Id="rId3" Type="http://schemas.openxmlformats.org/officeDocument/2006/relationships/image" Target="../media/image2.png"/><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image" Target="../media/image2.png"/><Relationship Id="rId4" Type="http://schemas.openxmlformats.org/officeDocument/2006/relationships/tags" Target="../tags/tag16.xml"/><Relationship Id="rId3" Type="http://schemas.openxmlformats.org/officeDocument/2006/relationships/image" Target="../media/image5.png"/><Relationship Id="rId2" Type="http://schemas.openxmlformats.org/officeDocument/2006/relationships/tags" Target="../tags/tag15.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8.xml"/><Relationship Id="rId3" Type="http://schemas.openxmlformats.org/officeDocument/2006/relationships/image" Target="../media/image2.png"/><Relationship Id="rId2" Type="http://schemas.openxmlformats.org/officeDocument/2006/relationships/tags" Target="../tags/tag1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20.xml"/><Relationship Id="rId3" Type="http://schemas.openxmlformats.org/officeDocument/2006/relationships/image" Target="../media/image2.png"/><Relationship Id="rId2" Type="http://schemas.openxmlformats.org/officeDocument/2006/relationships/tags" Target="../tags/tag19.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2" name="图片 1" descr="图片49"/>
          <p:cNvPicPr>
            <a:picLocks noChangeAspect="1"/>
          </p:cNvPicPr>
          <p:nvPr>
            <p:custDataLst>
              <p:tags r:id="rId2"/>
            </p:custDataLst>
          </p:nvPr>
        </p:nvPicPr>
        <p:blipFill>
          <a:blip r:embed="rId3"/>
          <a:stretch>
            <a:fillRect/>
          </a:stretch>
        </p:blipFill>
        <p:spPr>
          <a:xfrm>
            <a:off x="9580" y="0"/>
            <a:ext cx="12172839" cy="6858000"/>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3" name="标题 2"/>
          <p:cNvSpPr/>
          <p:nvPr>
            <p:ph type="ctrTitle" idx="2" hasCustomPrompt="1"/>
            <p:custDataLst>
              <p:tags r:id="rId4"/>
            </p:custDataLst>
          </p:nvPr>
        </p:nvSpPr>
        <p:spPr>
          <a:xfrm>
            <a:off x="6299269" y="2095765"/>
            <a:ext cx="4825365" cy="1846659"/>
          </a:xfrm>
        </p:spPr>
        <p:txBody>
          <a:bodyPr vert="horz" wrap="square" lIns="0" tIns="0" rIns="0" bIns="0" rtlCol="0" anchor="b" anchorCtr="0">
            <a:normAutofit lnSpcReduction="1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6000" b="1" i="0" u="none" strike="noStrike" kern="1200" cap="none" spc="6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Arial" panose="020B0604020202020204" pitchFamily="34" charset="0"/>
              </a:defRPr>
            </a:lvl1pPr>
          </a:lstStyle>
          <a:p>
            <a:pPr lvl="0"/>
            <a:r>
              <a:rPr>
                <a:sym typeface="+mn-ea"/>
              </a:rPr>
              <a:t>编辑标题</a:t>
            </a:r>
            <a:endParaRPr>
              <a:sym typeface="+mn-ea"/>
            </a:endParaRPr>
          </a:p>
        </p:txBody>
      </p:sp>
      <p:sp>
        <p:nvSpPr>
          <p:cNvPr id="4" name="副标题 3"/>
          <p:cNvSpPr/>
          <p:nvPr>
            <p:ph type="subTitle" idx="3" hasCustomPrompt="1"/>
            <p:custDataLst>
              <p:tags r:id="rId5"/>
            </p:custDataLst>
          </p:nvPr>
        </p:nvSpPr>
        <p:spPr>
          <a:xfrm>
            <a:off x="6299269" y="4115857"/>
            <a:ext cx="4826000" cy="370205"/>
          </a:xfrm>
        </p:spPr>
        <p:txBody>
          <a:bodyPr vert="horz" wrap="square" lIns="0" tIns="0" rIns="0" bIns="0" rtlCol="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2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sym typeface="Arial" panose="020B0604020202020204" pitchFamily="34" charset="0"/>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片 5" descr="图片51"/>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2" name="图片 1" descr="图片53"/>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2" name="图片 1" descr="图片49"/>
          <p:cNvPicPr>
            <a:picLocks noChangeAspect="1"/>
          </p:cNvPicPr>
          <p:nvPr>
            <p:custDataLst>
              <p:tags r:id="rId2"/>
            </p:custDataLst>
          </p:nvPr>
        </p:nvPicPr>
        <p:blipFill>
          <a:blip r:embed="rId3"/>
          <a:stretch>
            <a:fillRect/>
          </a:stretch>
        </p:blipFill>
        <p:spPr>
          <a:xfrm>
            <a:off x="9580" y="0"/>
            <a:ext cx="12172839" cy="685800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6" name="文本占位符 4"/>
          <p:cNvSpPr/>
          <p:nvPr>
            <p:ph type="body" idx="1" hasCustomPrompt="1"/>
            <p:custDataLst>
              <p:tags r:id="rId4"/>
            </p:custDataLst>
          </p:nvPr>
        </p:nvSpPr>
        <p:spPr>
          <a:xfrm>
            <a:off x="6604687" y="2463322"/>
            <a:ext cx="4825403" cy="640394"/>
          </a:xfrm>
        </p:spPr>
        <p:txBody>
          <a:bodyPr vert="horz" wrap="square" lIns="0" tIns="0" rIns="0" bIns="0" rtlCol="0" anchor="b" anchorCtr="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7" name="标题 5"/>
          <p:cNvSpPr/>
          <p:nvPr>
            <p:ph type="title" hasCustomPrompt="1"/>
            <p:custDataLst>
              <p:tags r:id="rId5"/>
            </p:custDataLst>
          </p:nvPr>
        </p:nvSpPr>
        <p:spPr>
          <a:xfrm>
            <a:off x="6604053" y="3256115"/>
            <a:ext cx="4826038" cy="1138555"/>
          </a:xfrm>
        </p:spPr>
        <p:txBody>
          <a:bodyPr vert="horz" wrap="square" lIns="0" tIns="0" rIns="0" bIns="0" rtlCol="0" anchor="t" anchorCtr="0">
            <a:normAutofit/>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6600" b="1" i="0" u="none" strike="noStrike" kern="1200" cap="none" spc="7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descr="图片51"/>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6" name="图片 5" descr="图片53"/>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custDataLst>
              <p:tags r:id="rId6"/>
            </p:custDataLst>
          </p:nvPr>
        </p:nvSpPr>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9" name="矩形 8"/>
          <p:cNvSpPr/>
          <p:nvPr>
            <p:custDataLst>
              <p:tags r:id="rId2"/>
            </p:custDataLst>
          </p:nvPr>
        </p:nvSpPr>
        <p:spPr>
          <a:xfrm>
            <a:off x="294600" y="302400"/>
            <a:ext cx="11602796" cy="6253188"/>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descr="图片51"/>
          <p:cNvPicPr>
            <a:picLocks noChangeAspect="1"/>
          </p:cNvPicPr>
          <p:nvPr>
            <p:custDataLst>
              <p:tags r:id="rId3"/>
            </p:custDataLst>
          </p:nvPr>
        </p:nvPicPr>
        <p:blipFill>
          <a:blip r:embed="rId4"/>
          <a:stretch>
            <a:fillRect/>
          </a:stretch>
        </p:blipFill>
        <p:spPr>
          <a:xfrm>
            <a:off x="0" y="0"/>
            <a:ext cx="720090" cy="720090"/>
          </a:xfrm>
          <a:prstGeom prst="rect">
            <a:avLst/>
          </a:prstGeom>
        </p:spPr>
      </p:pic>
      <p:pic>
        <p:nvPicPr>
          <p:cNvPr id="6" name="图片 5" descr="图片53"/>
          <p:cNvPicPr>
            <a:picLocks noChangeAspect="1"/>
          </p:cNvPicPr>
          <p:nvPr>
            <p:custDataLst>
              <p:tags r:id="rId5"/>
            </p:custDataLst>
          </p:nvPr>
        </p:nvPicPr>
        <p:blipFill>
          <a:blip r:embed="rId6"/>
          <a:stretch>
            <a:fillRect/>
          </a:stretch>
        </p:blipFill>
        <p:spPr>
          <a:xfrm>
            <a:off x="11471910" y="6137910"/>
            <a:ext cx="720090" cy="720090"/>
          </a:xfrm>
          <a:prstGeom prst="rect">
            <a:avLst/>
          </a:prstGeom>
        </p:spPr>
      </p:pic>
      <p:sp>
        <p:nvSpPr>
          <p:cNvPr id="2" name="标题 1"/>
          <p:cNvSpPr>
            <a:spLocks noGrp="1"/>
          </p:cNvSpPr>
          <p:nvPr>
            <p:ph type="title" hasCustomPrompt="1"/>
            <p:custDataLst>
              <p:tags r:id="rId7"/>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4827588" cy="6868795"/>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descr="图片51"/>
          <p:cNvPicPr>
            <a:picLocks noChangeAspect="1"/>
          </p:cNvPicPr>
          <p:nvPr>
            <p:custDataLst>
              <p:tags r:id="rId3"/>
            </p:custDataLst>
          </p:nvPr>
        </p:nvPicPr>
        <p:blipFill>
          <a:blip r:embed="rId4"/>
          <a:stretch>
            <a:fillRect/>
          </a:stretch>
        </p:blipFill>
        <p:spPr>
          <a:xfrm>
            <a:off x="0" y="-10800"/>
            <a:ext cx="720090" cy="720090"/>
          </a:xfrm>
          <a:prstGeom prst="rect">
            <a:avLst/>
          </a:prstGeom>
        </p:spPr>
      </p:pic>
      <p:pic>
        <p:nvPicPr>
          <p:cNvPr id="6" name="图片 5" descr="图片53"/>
          <p:cNvPicPr>
            <a:picLocks noChangeAspect="1"/>
          </p:cNvPicPr>
          <p:nvPr>
            <p:custDataLst>
              <p:tags r:id="rId5"/>
            </p:custDataLst>
          </p:nvPr>
        </p:nvPicPr>
        <p:blipFill>
          <a:blip r:embed="rId6"/>
          <a:stretch>
            <a:fillRect/>
          </a:stretch>
        </p:blipFill>
        <p:spPr>
          <a:xfrm>
            <a:off x="11471910" y="6137910"/>
            <a:ext cx="720090" cy="720090"/>
          </a:xfrm>
          <a:prstGeom prst="rect">
            <a:avLst/>
          </a:prstGeom>
        </p:spPr>
      </p:pic>
      <p:sp>
        <p:nvSpPr>
          <p:cNvPr id="2" name="标题 1"/>
          <p:cNvSpPr>
            <a:spLocks noGrp="1"/>
          </p:cNvSpPr>
          <p:nvPr>
            <p:ph type="title" hasCustomPrompt="1"/>
            <p:custDataLst>
              <p:tags r:id="rId7"/>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266039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descr="图片51"/>
          <p:cNvPicPr>
            <a:picLocks noChangeAspect="1"/>
          </p:cNvPicPr>
          <p:nvPr>
            <p:custDataLst>
              <p:tags r:id="rId3"/>
            </p:custDataLst>
          </p:nvPr>
        </p:nvPicPr>
        <p:blipFill>
          <a:blip r:embed="rId4"/>
          <a:stretch>
            <a:fillRect/>
          </a:stretch>
        </p:blipFill>
        <p:spPr>
          <a:xfrm>
            <a:off x="0" y="6137910"/>
            <a:ext cx="720090" cy="720090"/>
          </a:xfrm>
          <a:prstGeom prst="rect">
            <a:avLst/>
          </a:prstGeom>
        </p:spPr>
      </p:pic>
      <p:pic>
        <p:nvPicPr>
          <p:cNvPr id="6" name="图片 5" descr="图片53"/>
          <p:cNvPicPr>
            <a:picLocks noChangeAspect="1"/>
          </p:cNvPicPr>
          <p:nvPr>
            <p:custDataLst>
              <p:tags r:id="rId5"/>
            </p:custDataLst>
          </p:nvPr>
        </p:nvPicPr>
        <p:blipFill>
          <a:blip r:embed="rId6"/>
          <a:stretch>
            <a:fillRect/>
          </a:stretch>
        </p:blipFill>
        <p:spPr>
          <a:xfrm>
            <a:off x="11471910" y="6137910"/>
            <a:ext cx="720090" cy="720090"/>
          </a:xfrm>
          <a:prstGeom prst="rect">
            <a:avLst/>
          </a:prstGeom>
        </p:spPr>
      </p:pic>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0" name="矩形 9"/>
          <p:cNvSpPr/>
          <p:nvPr>
            <p:custDataLst>
              <p:tags r:id="rId2"/>
            </p:custDataLst>
          </p:nvPr>
        </p:nvSpPr>
        <p:spPr>
          <a:xfrm>
            <a:off x="0" y="5029200"/>
            <a:ext cx="12189600" cy="18288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descr="图片51"/>
          <p:cNvPicPr>
            <a:picLocks noChangeAspect="1"/>
          </p:cNvPicPr>
          <p:nvPr>
            <p:custDataLst>
              <p:tags r:id="rId3"/>
            </p:custDataLst>
          </p:nvPr>
        </p:nvPicPr>
        <p:blipFill>
          <a:blip r:embed="rId4"/>
          <a:stretch>
            <a:fillRect/>
          </a:stretch>
        </p:blipFill>
        <p:spPr>
          <a:xfrm>
            <a:off x="0" y="0"/>
            <a:ext cx="720090" cy="720090"/>
          </a:xfrm>
          <a:prstGeom prst="rect">
            <a:avLst/>
          </a:prstGeom>
        </p:spPr>
      </p:pic>
      <p:pic>
        <p:nvPicPr>
          <p:cNvPr id="6" name="图片 5" descr="图片53"/>
          <p:cNvPicPr>
            <a:picLocks noChangeAspect="1"/>
          </p:cNvPicPr>
          <p:nvPr>
            <p:custDataLst>
              <p:tags r:id="rId5"/>
            </p:custDataLst>
          </p:nvPr>
        </p:nvPicPr>
        <p:blipFill>
          <a:blip r:embed="rId6"/>
          <a:stretch>
            <a:fillRect/>
          </a:stretch>
        </p:blipFill>
        <p:spPr>
          <a:xfrm>
            <a:off x="11471910" y="-5379"/>
            <a:ext cx="720090" cy="720090"/>
          </a:xfrm>
          <a:prstGeom prst="rect">
            <a:avLst/>
          </a:prstGeom>
        </p:spPr>
      </p:pic>
      <p:sp>
        <p:nvSpPr>
          <p:cNvPr id="2" name="标题 1"/>
          <p:cNvSpPr>
            <a:spLocks noGrp="1"/>
          </p:cNvSpPr>
          <p:nvPr>
            <p:ph type="title"/>
            <p:custDataLst>
              <p:tags r:id="rId7"/>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9144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descr="图片51"/>
          <p:cNvPicPr>
            <a:picLocks noChangeAspect="1"/>
          </p:cNvPicPr>
          <p:nvPr>
            <p:custDataLst>
              <p:tags r:id="rId3"/>
            </p:custDataLst>
          </p:nvPr>
        </p:nvPicPr>
        <p:blipFill>
          <a:blip r:embed="rId4"/>
          <a:stretch>
            <a:fillRect/>
          </a:stretch>
        </p:blipFill>
        <p:spPr>
          <a:xfrm>
            <a:off x="11469510" y="-10800"/>
            <a:ext cx="720090" cy="720090"/>
          </a:xfrm>
          <a:prstGeom prst="rect">
            <a:avLst/>
          </a:prstGeom>
        </p:spPr>
      </p:pic>
      <p:pic>
        <p:nvPicPr>
          <p:cNvPr id="6" name="图片 5" descr="图片53"/>
          <p:cNvPicPr>
            <a:picLocks noChangeAspect="1"/>
          </p:cNvPicPr>
          <p:nvPr>
            <p:custDataLst>
              <p:tags r:id="rId5"/>
            </p:custDataLst>
          </p:nvPr>
        </p:nvPicPr>
        <p:blipFill>
          <a:blip r:embed="rId6"/>
          <a:stretch>
            <a:fillRect/>
          </a:stretch>
        </p:blipFill>
        <p:spPr>
          <a:xfrm>
            <a:off x="0" y="6137910"/>
            <a:ext cx="720090" cy="720090"/>
          </a:xfrm>
          <a:prstGeom prst="rect">
            <a:avLst/>
          </a:prstGeom>
        </p:spPr>
      </p:pic>
      <p:sp>
        <p:nvSpPr>
          <p:cNvPr id="2" name="标题 1"/>
          <p:cNvSpPr>
            <a:spLocks noGrp="1"/>
          </p:cNvSpPr>
          <p:nvPr>
            <p:ph type="title"/>
            <p:custDataLst>
              <p:tags r:id="rId7"/>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9" name="矩形 8"/>
          <p:cNvSpPr/>
          <p:nvPr>
            <p:custDataLst>
              <p:tags r:id="rId2"/>
            </p:custDataLst>
          </p:nvPr>
        </p:nvSpPr>
        <p:spPr>
          <a:xfrm>
            <a:off x="0" y="959400"/>
            <a:ext cx="12189600" cy="4939195"/>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descr="图片51"/>
          <p:cNvPicPr>
            <a:picLocks noChangeAspect="1"/>
          </p:cNvPicPr>
          <p:nvPr>
            <p:custDataLst>
              <p:tags r:id="rId3"/>
            </p:custDataLst>
          </p:nvPr>
        </p:nvPicPr>
        <p:blipFill>
          <a:blip r:embed="rId4"/>
          <a:stretch>
            <a:fillRect/>
          </a:stretch>
        </p:blipFill>
        <p:spPr>
          <a:xfrm>
            <a:off x="10438461" y="5104461"/>
            <a:ext cx="1753527" cy="1753527"/>
          </a:xfrm>
          <a:prstGeom prst="rect">
            <a:avLst/>
          </a:prstGeom>
        </p:spPr>
      </p:pic>
      <p:pic>
        <p:nvPicPr>
          <p:cNvPr id="6" name="图片 5" descr="图片53"/>
          <p:cNvPicPr>
            <a:picLocks noChangeAspect="1"/>
          </p:cNvPicPr>
          <p:nvPr>
            <p:custDataLst>
              <p:tags r:id="rId5"/>
            </p:custDataLst>
          </p:nvPr>
        </p:nvPicPr>
        <p:blipFill>
          <a:blip r:embed="rId6"/>
          <a:stretch>
            <a:fillRect/>
          </a:stretch>
        </p:blipFill>
        <p:spPr>
          <a:xfrm>
            <a:off x="0" y="-10802"/>
            <a:ext cx="1753527" cy="1753527"/>
          </a:xfrm>
          <a:prstGeom prst="rect">
            <a:avLst/>
          </a:prstGeom>
        </p:spPr>
      </p:pic>
      <p:sp>
        <p:nvSpPr>
          <p:cNvPr id="2" name="标题 1"/>
          <p:cNvSpPr>
            <a:spLocks noGrp="1"/>
          </p:cNvSpPr>
          <p:nvPr>
            <p:ph type="title" hasCustomPrompt="1"/>
            <p:custDataLst>
              <p:tags r:id="rId7"/>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descr="图片51"/>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7" name="图片 6" descr="图片53"/>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片 2" descr="图片53"/>
          <p:cNvPicPr>
            <a:picLocks noChangeAspect="1"/>
          </p:cNvPicPr>
          <p:nvPr>
            <p:custDataLst>
              <p:tags r:id="rId2"/>
            </p:custDataLst>
          </p:nvPr>
        </p:nvPicPr>
        <p:blipFill>
          <a:blip r:embed="rId3"/>
          <a:stretch>
            <a:fillRect/>
          </a:stretch>
        </p:blipFill>
        <p:spPr>
          <a:xfrm>
            <a:off x="215153" y="2054351"/>
            <a:ext cx="3235350" cy="2749286"/>
          </a:xfrm>
          <a:prstGeom prst="rect">
            <a:avLst/>
          </a:prstGeom>
        </p:spPr>
      </p:pic>
      <p:pic>
        <p:nvPicPr>
          <p:cNvPr id="2" name="图片 1" descr="图片51"/>
          <p:cNvPicPr>
            <a:picLocks noChangeAspect="1"/>
          </p:cNvPicPr>
          <p:nvPr>
            <p:custDataLst>
              <p:tags r:id="rId4"/>
            </p:custDataLst>
          </p:nvPr>
        </p:nvPicPr>
        <p:blipFill>
          <a:blip r:embed="rId5"/>
          <a:stretch>
            <a:fillRect/>
          </a:stretch>
        </p:blipFill>
        <p:spPr>
          <a:xfrm>
            <a:off x="11471910" y="6137910"/>
            <a:ext cx="720090" cy="720090"/>
          </a:xfrm>
          <a:prstGeom prst="rect">
            <a:avLst/>
          </a:prstGeom>
        </p:spPr>
      </p:pic>
      <p:pic>
        <p:nvPicPr>
          <p:cNvPr id="7" name="图片 6" descr="图片53"/>
          <p:cNvPicPr>
            <a:picLocks noChangeAspect="1"/>
          </p:cNvPicPr>
          <p:nvPr>
            <p:custDataLst>
              <p:tags r:id="rId6"/>
            </p:custDataLst>
          </p:nvPr>
        </p:nvPicPr>
        <p:blipFill>
          <a:blip r:embed="rId7"/>
          <a:stretch>
            <a:fillRect/>
          </a:stretch>
        </p:blipFill>
        <p:spPr>
          <a:xfrm>
            <a:off x="11471910" y="0"/>
            <a:ext cx="720090" cy="720090"/>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8" name="标题 5"/>
          <p:cNvSpPr>
            <a:spLocks noGrp="1"/>
          </p:cNvSpPr>
          <p:nvPr>
            <p:ph type="ctrTitle" idx="2" hasCustomPrompt="1"/>
            <p:custDataLst>
              <p:tags r:id="rId8"/>
            </p:custDataLst>
          </p:nvPr>
        </p:nvSpPr>
        <p:spPr>
          <a:xfrm>
            <a:off x="4521871" y="3613741"/>
            <a:ext cx="6857365" cy="582930"/>
          </a:xfrm>
        </p:spPr>
        <p:txBody>
          <a:bodyPr vert="horz" wrap="square" lIns="0" tIns="0" rIns="0" bIns="0" rtlCol="0" anchor="b" anchorCtr="0">
            <a:normAutofit/>
          </a:bodyPr>
          <a:lstStyle>
            <a:lvl1pPr marL="0" marR="0" algn="l" defTabSz="914400" rtl="0" eaLnBrk="1" fontAlgn="auto" latinLnBrk="0" hangingPunct="1">
              <a:lnSpc>
                <a:spcPct val="120000"/>
              </a:lnSpc>
              <a:spcBef>
                <a:spcPct val="0"/>
              </a:spcBef>
              <a:buClrTx/>
              <a:buSzTx/>
              <a:buFontTx/>
              <a:buNone/>
              <a:defRPr kumimoji="0" lang="zh-CN" altLang="en-US" sz="3160" b="1" i="0" u="none" strike="noStrike" kern="1200" cap="none" spc="300" normalizeH="0" baseline="0" noProof="1">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endParaRPr>
              <a:sym typeface="+mn-ea"/>
            </a:endParaRPr>
          </a:p>
        </p:txBody>
      </p:sp>
      <p:sp>
        <p:nvSpPr>
          <p:cNvPr id="9" name="副标题 7"/>
          <p:cNvSpPr>
            <a:spLocks noGrp="1"/>
          </p:cNvSpPr>
          <p:nvPr>
            <p:ph type="subTitle" idx="3" hasCustomPrompt="1"/>
            <p:custDataLst>
              <p:tags r:id="rId9"/>
            </p:custDataLst>
          </p:nvPr>
        </p:nvSpPr>
        <p:spPr>
          <a:xfrm>
            <a:off x="4521871" y="4261441"/>
            <a:ext cx="6857365" cy="1669926"/>
          </a:xfrm>
        </p:spPr>
        <p:txBody>
          <a:bodyPr vert="horz" wrap="square" lIns="0" tIns="0" rIns="0" bIns="0" rtlCol="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kumimoji="0" lang="zh-CN" altLang="en-US" sz="1600" b="0" i="0" u="none" strike="noStrike" kern="1200" cap="none" spc="200" normalizeH="0" baseline="0" noProof="1" dirty="0">
                <a:solidFill>
                  <a:schemeClr val="dk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lgn="l" defTabSz="914400" rtl="0" eaLnBrk="1" fontAlgn="auto" latinLnBrk="0" hangingPunct="1">
              <a:lnSpc>
                <a:spcPct val="130000"/>
              </a:lnSpc>
              <a:spcBef>
                <a:spcPts val="0"/>
              </a:spcBef>
              <a:spcAft>
                <a:spcPts val="750"/>
              </a:spcAft>
              <a:buFont typeface="Arial" panose="020B0604020202020204" pitchFamily="34" charset="0"/>
              <a:buNone/>
              <a:tabLst>
                <a:tab pos="1609725" algn="l"/>
              </a:tabLst>
              <a:defRPr sz="2000" u="none" strike="noStrike" kern="1200" cap="none" spc="0" normalizeH="0" baseline="0">
                <a:solidFill>
                  <a:schemeClr val="tx1">
                    <a:tint val="75000"/>
                  </a:schemeClr>
                </a:solidFill>
                <a:uFillTx/>
                <a:latin typeface="Arial" panose="020B0604020202020204" pitchFamily="34" charset="0"/>
                <a:ea typeface="微软雅黑" panose="020B0503020204020204" pitchFamily="34" charset="-122"/>
                <a:cs typeface="+mn-cs"/>
              </a:defRPr>
            </a:lvl2pPr>
            <a:lvl3pPr marL="914400" indent="0" algn="l" defTabSz="914400" rtl="0" eaLnBrk="1" fontAlgn="auto" latinLnBrk="0" hangingPunct="1">
              <a:lnSpc>
                <a:spcPct val="130000"/>
              </a:lnSpc>
              <a:spcBef>
                <a:spcPts val="0"/>
              </a:spcBef>
              <a:spcAft>
                <a:spcPts val="750"/>
              </a:spcAft>
              <a:buFont typeface="Arial" panose="020B0604020202020204" pitchFamily="34" charset="0"/>
              <a:buNone/>
              <a:defRPr sz="1800" u="none" strike="noStrike" kern="1200" cap="none" spc="0" normalizeH="0" baseline="0">
                <a:solidFill>
                  <a:schemeClr val="tx1">
                    <a:tint val="75000"/>
                  </a:schemeClr>
                </a:solidFill>
                <a:uFillTx/>
                <a:latin typeface="Arial" panose="020B0604020202020204" pitchFamily="34" charset="0"/>
                <a:ea typeface="微软雅黑" panose="020B0503020204020204" pitchFamily="34" charset="-122"/>
                <a:cs typeface="+mn-cs"/>
              </a:defRPr>
            </a:lvl3pPr>
            <a:lvl4pPr marL="1371600" indent="0" algn="l" defTabSz="914400" rtl="0" eaLnBrk="1" fontAlgn="auto" latinLnBrk="0" hangingPunct="1">
              <a:lnSpc>
                <a:spcPct val="130000"/>
              </a:lnSpc>
              <a:spcBef>
                <a:spcPts val="0"/>
              </a:spcBef>
              <a:spcAft>
                <a:spcPts val="750"/>
              </a:spcAft>
              <a:buFont typeface="Arial" panose="020B0604020202020204" pitchFamily="34" charset="0"/>
              <a:buNone/>
              <a:defRPr sz="1600" u="none" strike="noStrike" kern="1200" cap="none" spc="0" normalizeH="0" baseline="0">
                <a:solidFill>
                  <a:schemeClr val="tx1">
                    <a:tint val="75000"/>
                  </a:schemeClr>
                </a:solidFill>
                <a:uFillTx/>
                <a:latin typeface="Arial" panose="020B0604020202020204" pitchFamily="34" charset="0"/>
                <a:ea typeface="微软雅黑" panose="020B0503020204020204" pitchFamily="34" charset="-122"/>
                <a:cs typeface="+mn-cs"/>
              </a:defRPr>
            </a:lvl4pPr>
            <a:lvl5pPr marL="1828800" indent="0" algn="l" defTabSz="914400" rtl="0" eaLnBrk="1" fontAlgn="auto" latinLnBrk="0" hangingPunct="1">
              <a:lnSpc>
                <a:spcPct val="130000"/>
              </a:lnSpc>
              <a:spcBef>
                <a:spcPts val="0"/>
              </a:spcBef>
              <a:spcAft>
                <a:spcPts val="750"/>
              </a:spcAft>
              <a:buFont typeface="Arial" panose="020B0604020202020204" pitchFamily="34" charset="0"/>
              <a:buNone/>
              <a:defRPr sz="1600" u="none" strike="noStrike" kern="1200" cap="none" spc="0" normalizeH="0" baseline="0">
                <a:solidFill>
                  <a:schemeClr val="tx1">
                    <a:tint val="75000"/>
                  </a:schemeClr>
                </a:solidFill>
                <a:uFillTx/>
                <a:latin typeface="Arial" panose="020B0604020202020204" pitchFamily="34" charset="0"/>
                <a:ea typeface="微软雅黑" panose="020B0503020204020204" pitchFamily="34"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descr="图片51"/>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8" name="图片 7" descr="图片53"/>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pitchFamily="34" charset="-122"/>
              </a:defRPr>
            </a:lvl1pPr>
            <a:lvl2pPr eaLnBrk="1" fontAlgn="auto" latinLnBrk="0" hangingPunct="1">
              <a:defRPr sz="1600">
                <a:solidFill>
                  <a:schemeClr val="tx1"/>
                </a:solidFill>
                <a:latin typeface="Arial" panose="020B0604020202020204" pitchFamily="34" charset="0"/>
                <a:ea typeface="微软雅黑" panose="020B0503020204020204" pitchFamily="34" charset="-122"/>
              </a:defRPr>
            </a:lvl2pPr>
            <a:lvl3pPr eaLnBrk="1" fontAlgn="auto" latinLnBrk="0" hangingPunct="1">
              <a:defRPr sz="1600">
                <a:solidFill>
                  <a:schemeClr val="tx1"/>
                </a:solidFill>
                <a:latin typeface="Arial" panose="020B0604020202020204" pitchFamily="34" charset="0"/>
                <a:ea typeface="微软雅黑" panose="020B0503020204020204" pitchFamily="34" charset="-122"/>
              </a:defRPr>
            </a:lvl3pPr>
            <a:lvl4pPr eaLnBrk="1" fontAlgn="auto" latinLnBrk="0" hangingPunct="1">
              <a:defRPr sz="1600">
                <a:solidFill>
                  <a:schemeClr val="tx1"/>
                </a:solidFill>
                <a:latin typeface="Arial" panose="020B0604020202020204" pitchFamily="34" charset="0"/>
                <a:ea typeface="微软雅黑" panose="020B0503020204020204" pitchFamily="34" charset="-122"/>
              </a:defRPr>
            </a:lvl4pPr>
            <a:lvl5pPr eaLnBrk="1" fontAlgn="auto" latinLnBrk="0" hangingPunct="1">
              <a:defRPr sz="16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descr="图片51"/>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10" name="图片 9" descr="图片53"/>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片 6" descr="图片53"/>
          <p:cNvPicPr>
            <a:picLocks noChangeAspect="1"/>
          </p:cNvPicPr>
          <p:nvPr>
            <p:custDataLst>
              <p:tags r:id="rId2"/>
            </p:custDataLst>
          </p:nvPr>
        </p:nvPicPr>
        <p:blipFill>
          <a:blip r:embed="rId3"/>
          <a:stretch>
            <a:fillRect/>
          </a:stretch>
        </p:blipFill>
        <p:spPr>
          <a:xfrm>
            <a:off x="408790" y="1564141"/>
            <a:ext cx="4389120" cy="3729719"/>
          </a:xfrm>
          <a:prstGeom prst="rect">
            <a:avLst/>
          </a:prstGeom>
        </p:spPr>
      </p:pic>
      <p:pic>
        <p:nvPicPr>
          <p:cNvPr id="6" name="图片 5" descr="图片51"/>
          <p:cNvPicPr>
            <a:picLocks noChangeAspect="1"/>
          </p:cNvPicPr>
          <p:nvPr>
            <p:custDataLst>
              <p:tags r:id="rId4"/>
            </p:custDataLst>
          </p:nvPr>
        </p:nvPicPr>
        <p:blipFill>
          <a:blip r:embed="rId5"/>
          <a:stretch>
            <a:fillRect/>
          </a:stretch>
        </p:blipFill>
        <p:spPr>
          <a:xfrm>
            <a:off x="11471910" y="0"/>
            <a:ext cx="720090" cy="720090"/>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descr="图片51"/>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8" name="图片 7" descr="图片53"/>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descr="图片51"/>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7" name="图片 6" descr="图片53"/>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tags" Target="../tags/tag88.xml"/><Relationship Id="rId20" Type="http://schemas.openxmlformats.org/officeDocument/2006/relationships/tags" Target="../tags/tag87.xml"/><Relationship Id="rId2" Type="http://schemas.openxmlformats.org/officeDocument/2006/relationships/slideLayout" Target="../slideLayouts/slideLayout2.xml"/><Relationship Id="rId19" Type="http://schemas.openxmlformats.org/officeDocument/2006/relationships/tags" Target="../tags/tag86.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9.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14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tags" Target="../tags/tag144.xml"/><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tags" Target="../tags/tag141.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50.xml"/><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tags" Target="../tags/tag149.xml"/><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tags" Target="../tags/tag146.xml"/></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55.xml"/><Relationship Id="rId7" Type="http://schemas.openxmlformats.org/officeDocument/2006/relationships/image" Target="../media/image20.png"/><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tags" Target="../tags/tag154.xml"/><Relationship Id="rId3" Type="http://schemas.openxmlformats.org/officeDocument/2006/relationships/tags" Target="../tags/tag153.xml"/><Relationship Id="rId2" Type="http://schemas.openxmlformats.org/officeDocument/2006/relationships/tags" Target="../tags/tag152.xml"/><Relationship Id="rId1" Type="http://schemas.openxmlformats.org/officeDocument/2006/relationships/tags" Target="../tags/tag151.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tags" Target="../tags/tag156.xml"/></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61.xml"/><Relationship Id="rId7" Type="http://schemas.openxmlformats.org/officeDocument/2006/relationships/image" Target="../media/image25.png"/><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22.jpeg"/><Relationship Id="rId3" Type="http://schemas.openxmlformats.org/officeDocument/2006/relationships/image" Target="../media/image21.png"/><Relationship Id="rId2" Type="http://schemas.openxmlformats.org/officeDocument/2006/relationships/tags" Target="../tags/tag160.xml"/><Relationship Id="rId1" Type="http://schemas.openxmlformats.org/officeDocument/2006/relationships/tags" Target="../tags/tag159.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tags" Target="../tags/tag162.xml"/></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69.xml"/><Relationship Id="rId5" Type="http://schemas.openxmlformats.org/officeDocument/2006/relationships/image" Target="../media/image26.png"/><Relationship Id="rId4" Type="http://schemas.openxmlformats.org/officeDocument/2006/relationships/tags" Target="../tags/tag168.xml"/><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tags" Target="../tags/tag165.xml"/></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74.xml"/><Relationship Id="rId5" Type="http://schemas.openxmlformats.org/officeDocument/2006/relationships/image" Target="../media/image27.png"/><Relationship Id="rId4" Type="http://schemas.openxmlformats.org/officeDocument/2006/relationships/tags" Target="../tags/tag173.xml"/><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tags" Target="../tags/tag170.xml"/></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77.xml"/><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tags" Target="../tags/tag176.xml"/><Relationship Id="rId1" Type="http://schemas.openxmlformats.org/officeDocument/2006/relationships/tags" Target="../tags/tag175.xml"/></Relationships>
</file>

<file path=ppt/slides/_rels/slide2.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6" Type="http://schemas.openxmlformats.org/officeDocument/2006/relationships/notesSlide" Target="../notesSlides/notesSlide1.xml"/><Relationship Id="rId15" Type="http://schemas.openxmlformats.org/officeDocument/2006/relationships/slideLayout" Target="../slideLayouts/slideLayout6.xml"/><Relationship Id="rId14" Type="http://schemas.openxmlformats.org/officeDocument/2006/relationships/tags" Target="../tags/tag103.xml"/><Relationship Id="rId13" Type="http://schemas.openxmlformats.org/officeDocument/2006/relationships/tags" Target="../tags/tag102.xml"/><Relationship Id="rId12" Type="http://schemas.openxmlformats.org/officeDocument/2006/relationships/tags" Target="../tags/tag101.xml"/><Relationship Id="rId11" Type="http://schemas.openxmlformats.org/officeDocument/2006/relationships/tags" Target="../tags/tag100.xml"/><Relationship Id="rId10" Type="http://schemas.openxmlformats.org/officeDocument/2006/relationships/tags" Target="../tags/tag99.xml"/><Relationship Id="rId1" Type="http://schemas.openxmlformats.org/officeDocument/2006/relationships/tags" Target="../tags/tag90.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79.xml"/><Relationship Id="rId1" Type="http://schemas.openxmlformats.org/officeDocument/2006/relationships/tags" Target="../tags/tag178.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17.xml"/><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tags" Target="../tags/tag116.xml"/><Relationship Id="rId4" Type="http://schemas.openxmlformats.org/officeDocument/2006/relationships/tags" Target="../tags/tag115.xml"/><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22.xml"/><Relationship Id="rId4" Type="http://schemas.openxmlformats.org/officeDocument/2006/relationships/tags" Target="../tags/tag121.xml"/><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12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tags" Target="../tags/tag126.xml"/><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32.xml"/><Relationship Id="rId4" Type="http://schemas.openxmlformats.org/officeDocument/2006/relationships/tags" Target="../tags/tag131.xml"/><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13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tags" Target="../tags/tag136.xml"/><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4806315" y="3098165"/>
            <a:ext cx="6482715" cy="1854835"/>
          </a:xfrm>
        </p:spPr>
        <p:txBody>
          <a:bodyPr/>
          <a:p>
            <a:r>
              <a:rPr lang="zh-CN" altLang="en-US" sz="5400"/>
              <a:t>实践技能环节汇报</a:t>
            </a:r>
            <a:endParaRPr lang="zh-CN" altLang="en-US" sz="5400"/>
          </a:p>
        </p:txBody>
      </p:sp>
      <p:sp>
        <p:nvSpPr>
          <p:cNvPr id="5" name="文本框 4"/>
          <p:cNvSpPr txBox="1"/>
          <p:nvPr/>
        </p:nvSpPr>
        <p:spPr>
          <a:xfrm>
            <a:off x="4806315" y="5172710"/>
            <a:ext cx="2202180" cy="368300"/>
          </a:xfrm>
          <a:prstGeom prst="rect">
            <a:avLst/>
          </a:prstGeom>
          <a:noFill/>
        </p:spPr>
        <p:txBody>
          <a:bodyPr wrap="none" rtlCol="0">
            <a:spAutoFit/>
          </a:bodyPr>
          <a:p>
            <a:r>
              <a:rPr lang="zh-CN" altLang="en-US"/>
              <a:t>董辰尧</a:t>
            </a:r>
            <a:r>
              <a:rPr lang="en-US" altLang="zh-CN"/>
              <a:t> 1018510214</a:t>
            </a:r>
            <a:endParaRPr lang="en-US" altLang="zh-CN"/>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2"/>
            <p:custDataLst>
              <p:tags r:id="rId1"/>
            </p:custDataLst>
          </p:nvPr>
        </p:nvSpPr>
        <p:spPr/>
        <p:txBody>
          <a:bodyPr/>
          <a:p>
            <a:r>
              <a:rPr lang="zh-CN" altLang="en-US">
                <a:solidFill>
                  <a:schemeClr val="dk1">
                    <a:lumMod val="85000"/>
                    <a:lumOff val="15000"/>
                  </a:schemeClr>
                </a:solidFill>
              </a:rPr>
              <a:t>二值图像的创建与特征计算</a:t>
            </a:r>
            <a:endParaRPr lang="zh-CN" altLang="en-US">
              <a:solidFill>
                <a:schemeClr val="dk1">
                  <a:lumMod val="85000"/>
                  <a:lumOff val="15000"/>
                </a:schemeClr>
              </a:solidFill>
            </a:endParaRPr>
          </a:p>
        </p:txBody>
      </p:sp>
      <p:sp>
        <p:nvSpPr>
          <p:cNvPr id="3" name="矩形 2"/>
          <p:cNvSpPr/>
          <p:nvPr>
            <p:custDataLst>
              <p:tags r:id="rId2"/>
            </p:custDataLst>
          </p:nvPr>
        </p:nvSpPr>
        <p:spPr>
          <a:xfrm>
            <a:off x="4521236" y="926631"/>
            <a:ext cx="4850765" cy="237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nchorCtr="0">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lnSpc>
                <a:spcPct val="100000"/>
              </a:lnSpc>
            </a:pPr>
            <a:r>
              <a:rPr lang="en-US" altLang="zh-CN" sz="8800" b="1" spc="200" dirty="0">
                <a:solidFill>
                  <a:schemeClr val="dk1">
                    <a:lumMod val="85000"/>
                    <a:lumOff val="15000"/>
                  </a:schemeClr>
                </a:solidFill>
                <a:uFillTx/>
                <a:latin typeface="Arial" panose="020B0604020202020204" pitchFamily="34" charset="0"/>
                <a:ea typeface="微软雅黑" panose="020B0503020204020204" pitchFamily="34" charset="-122"/>
                <a:cs typeface="+mn-ea"/>
                <a:sym typeface="+mn-lt"/>
              </a:rPr>
              <a:t>02</a:t>
            </a:r>
            <a:endParaRPr lang="en-US" altLang="zh-CN" sz="8800" b="1" spc="200" dirty="0">
              <a:solidFill>
                <a:schemeClr val="dk1">
                  <a:lumMod val="85000"/>
                  <a:lumOff val="15000"/>
                </a:schemeClr>
              </a:solidFill>
              <a:uFillTx/>
              <a:latin typeface="Arial" panose="020B0604020202020204" pitchFamily="34" charset="0"/>
              <a:ea typeface="微软雅黑" panose="020B0503020204020204" pitchFamily="34" charset="-122"/>
              <a:cs typeface="+mn-ea"/>
              <a:sym typeface="+mn-lt"/>
            </a:endParaRPr>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4" name="矩形 3"/>
          <p:cNvSpPr/>
          <p:nvPr>
            <p:custDataLst>
              <p:tags r:id="rId2"/>
            </p:custDataLst>
          </p:nvPr>
        </p:nvSpPr>
        <p:spPr>
          <a:xfrm>
            <a:off x="609034" y="1371600"/>
            <a:ext cx="10974649" cy="4572000"/>
          </a:xfrm>
          <a:prstGeom prst="rect">
            <a:avLst/>
          </a:prstGeom>
          <a:solidFill>
            <a:schemeClr val="lt2"/>
          </a:solidFill>
          <a:ln>
            <a:noFill/>
          </a:ln>
          <a:effectLst>
            <a:outerShdw blurRad="127000" dist="38100" dir="5400000" algn="t" rotWithShape="0">
              <a:schemeClr val="dk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5" name="文本框 14"/>
          <p:cNvSpPr txBox="1"/>
          <p:nvPr>
            <p:custDataLst>
              <p:tags r:id="rId3"/>
            </p:custDataLst>
          </p:nvPr>
        </p:nvSpPr>
        <p:spPr>
          <a:xfrm>
            <a:off x="1065530" y="1677670"/>
            <a:ext cx="3402965" cy="1264285"/>
          </a:xfrm>
          <a:prstGeom prst="rect">
            <a:avLst/>
          </a:prstGeom>
          <a:noFill/>
        </p:spPr>
        <p:txBody>
          <a:bodyPr wrap="square" rtlCol="0" anchor="ctr" anchorCtr="0">
            <a:normAutofit/>
          </a:bodyPr>
          <a:lstStyle/>
          <a:p>
            <a:pPr marL="457200" indent="-457200" algn="just">
              <a:lnSpc>
                <a:spcPct val="130000"/>
              </a:lnSpc>
              <a:spcAft>
                <a:spcPts val="800"/>
              </a:spcAft>
              <a:buClr>
                <a:schemeClr val="tx1">
                  <a:lumMod val="75000"/>
                  <a:lumOff val="25000"/>
                </a:schemeClr>
              </a:buClr>
              <a:buFont typeface="Wingdings" panose="05000000000000000000" pitchFamily="2" charset="2"/>
              <a:buChar char="u"/>
            </a:pP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函数im2bw：把图像转换成二值图像</a:t>
            </a:r>
            <a:endPar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16" name="Title 6"/>
          <p:cNvSpPr txBox="1"/>
          <p:nvPr>
            <p:custDataLst>
              <p:tags r:id="rId4"/>
            </p:custDataLst>
          </p:nvPr>
        </p:nvSpPr>
        <p:spPr>
          <a:xfrm>
            <a:off x="608399" y="153000"/>
            <a:ext cx="10974649" cy="608400"/>
          </a:xfrm>
          <a:prstGeom prst="rect">
            <a:avLst/>
          </a:prstGeom>
          <a:noFill/>
          <a:ln w="3175">
            <a:noFill/>
            <a:prstDash val="dash"/>
          </a:ln>
        </p:spPr>
        <p:txBody>
          <a:bodyPr wrap="square" lIns="90000" tIns="46800" rIns="90000" bIns="4680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rPr>
              <a:t>1.二值图像生成</a:t>
            </a:r>
            <a:endPar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endParaRPr>
          </a:p>
        </p:txBody>
      </p:sp>
      <p:pic>
        <p:nvPicPr>
          <p:cNvPr id="1073742851" name="图片 1073742850"/>
          <p:cNvPicPr>
            <a:picLocks noChangeAspect="1"/>
          </p:cNvPicPr>
          <p:nvPr/>
        </p:nvPicPr>
        <p:blipFill>
          <a:blip r:embed="rId5"/>
          <a:stretch>
            <a:fillRect/>
          </a:stretch>
        </p:blipFill>
        <p:spPr>
          <a:xfrm>
            <a:off x="1196975" y="3560445"/>
            <a:ext cx="3512820" cy="922020"/>
          </a:xfrm>
          <a:prstGeom prst="rect">
            <a:avLst/>
          </a:prstGeom>
          <a:noFill/>
          <a:ln w="9525">
            <a:noFill/>
          </a:ln>
        </p:spPr>
      </p:pic>
      <p:pic>
        <p:nvPicPr>
          <p:cNvPr id="1073742852" name="图片 1073742851"/>
          <p:cNvPicPr>
            <a:picLocks noChangeAspect="1"/>
          </p:cNvPicPr>
          <p:nvPr/>
        </p:nvPicPr>
        <p:blipFill>
          <a:blip r:embed="rId6"/>
          <a:stretch>
            <a:fillRect/>
          </a:stretch>
        </p:blipFill>
        <p:spPr>
          <a:xfrm>
            <a:off x="6165215" y="2841625"/>
            <a:ext cx="4632960" cy="1866900"/>
          </a:xfrm>
          <a:prstGeom prst="rect">
            <a:avLst/>
          </a:prstGeom>
          <a:noFill/>
          <a:ln w="9525">
            <a:noFill/>
          </a:ln>
        </p:spPr>
      </p:pic>
    </p:spTree>
    <p:custDataLst>
      <p:tags r:id="rId7"/>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6" name="文本框 15"/>
          <p:cNvSpPr txBox="1"/>
          <p:nvPr>
            <p:custDataLst>
              <p:tags r:id="rId2"/>
            </p:custDataLst>
          </p:nvPr>
        </p:nvSpPr>
        <p:spPr>
          <a:xfrm>
            <a:off x="608950" y="1274159"/>
            <a:ext cx="4923167" cy="3791554"/>
          </a:xfrm>
          <a:prstGeom prst="rect">
            <a:avLst/>
          </a:prstGeom>
          <a:noFill/>
        </p:spPr>
        <p:txBody>
          <a:bodyPr wrap="square" rtlCol="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30000"/>
              </a:lnSpc>
              <a:spcBef>
                <a:spcPts val="1000"/>
              </a:spcBef>
            </a:pPr>
            <a:r>
              <a:rPr lang="zh-CN" altLang="en-US" sz="1600"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rPr>
              <a:t>函数bwarea:获取二值图像的面积</a:t>
            </a:r>
            <a:endParaRPr lang="zh-CN" altLang="en-US" sz="1600"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a:p>
            <a:pPr fontAlgn="auto">
              <a:lnSpc>
                <a:spcPct val="130000"/>
              </a:lnSpc>
              <a:spcBef>
                <a:spcPts val="1000"/>
              </a:spcBef>
            </a:pPr>
            <a:r>
              <a:rPr lang="zh-CN" altLang="en-US" sz="1600"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rPr>
              <a:t>计算图像circbw.tif在膨胀运算前后图像面积的改变</a:t>
            </a:r>
            <a:endParaRPr lang="zh-CN" altLang="en-US" sz="1600"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cxnSp>
        <p:nvCxnSpPr>
          <p:cNvPr id="22" name="直接连接符 21"/>
          <p:cNvCxnSpPr/>
          <p:nvPr>
            <p:custDataLst>
              <p:tags r:id="rId3"/>
            </p:custDataLst>
          </p:nvPr>
        </p:nvCxnSpPr>
        <p:spPr>
          <a:xfrm>
            <a:off x="6096275" y="1629704"/>
            <a:ext cx="0" cy="4328819"/>
          </a:xfrm>
          <a:prstGeom prst="line">
            <a:avLst/>
          </a:prstGeom>
          <a:ln>
            <a:solidFill>
              <a:schemeClr val="lt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5" name="Title 6"/>
          <p:cNvSpPr txBox="1"/>
          <p:nvPr>
            <p:custDataLst>
              <p:tags r:id="rId4"/>
            </p:custDataLst>
          </p:nvPr>
        </p:nvSpPr>
        <p:spPr>
          <a:xfrm>
            <a:off x="608399" y="153000"/>
            <a:ext cx="10974649" cy="608400"/>
          </a:xfrm>
          <a:prstGeom prst="rect">
            <a:avLst/>
          </a:prstGeom>
          <a:noFill/>
          <a:ln w="3175">
            <a:noFill/>
            <a:prstDash val="dash"/>
          </a:ln>
        </p:spPr>
        <p:txBody>
          <a:bodyPr wrap="square" lIns="90000" tIns="46800" rIns="90000" bIns="4680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altLang="zh-CN"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rPr>
              <a:t>2.</a:t>
            </a:r>
            <a:r>
              <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rPr>
              <a:t>提取图像面积</a:t>
            </a:r>
            <a:endPar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endParaRPr>
          </a:p>
        </p:txBody>
      </p:sp>
      <p:graphicFrame>
        <p:nvGraphicFramePr>
          <p:cNvPr id="2" name="表格 1"/>
          <p:cNvGraphicFramePr/>
          <p:nvPr/>
        </p:nvGraphicFramePr>
        <p:xfrm>
          <a:off x="3556000" y="3155633"/>
          <a:ext cx="0" cy="0"/>
        </p:xfrm>
        <a:graphic>
          <a:graphicData uri="http://schemas.openxmlformats.org/drawingml/2006/table">
            <a:tbl>
              <a:tblPr firstRow="1" bandRow="1">
                <a:tableStyleId>{5940675A-B579-460E-94D1-54222C63F5DA}</a:tableStyleId>
              </a:tblPr>
              <a:tblGrid>
                <a:gridCol w="0"/>
                <a:gridCol w="0"/>
              </a:tblGrid>
              <a:tr h="0">
                <a:tc>
                  <a:txBody>
                    <a:bodyPr/>
                    <a:p>
                      <a:pPr indent="0">
                        <a:buNone/>
                      </a:pPr>
                      <a:endParaRPr lang="zh-CN" altLang="en-US" b="0"/>
                    </a:p>
                  </a:txBody>
                  <a:tcPr>
                    <a:lnL>
                      <a:noFill/>
                    </a:lnL>
                    <a:lnR>
                      <a:noFill/>
                    </a:lnR>
                    <a:lnT cap="flat">
                      <a:noFill/>
                    </a:lnT>
                    <a:lnB cap="flat">
                      <a:noFill/>
                    </a:lnB>
                    <a:lnTlToBr>
                      <a:noFill/>
                    </a:lnTlToBr>
                    <a:lnBlToTr>
                      <a:noFill/>
                    </a:lnBlToTr>
                    <a:noFill/>
                  </a:tcPr>
                </a:tc>
                <a:tc>
                  <a:txBody>
                    <a:bodyPr/>
                    <a:p>
                      <a:pPr>
                        <a:buNone/>
                      </a:pPr>
                      <a:endParaRPr lang="zh-CN" altLang="en-US"/>
                    </a:p>
                  </a:txBody>
                  <a:tcPr>
                    <a:lnL>
                      <a:noFill/>
                    </a:lnL>
                    <a:lnR>
                      <a:noFill/>
                    </a:lnR>
                    <a:lnT>
                      <a:noFill/>
                    </a:lnT>
                    <a:lnB cap="flat">
                      <a:noFill/>
                    </a:lnB>
                    <a:lnTlToBr>
                      <a:noFill/>
                    </a:lnTlToBr>
                    <a:lnBlToTr>
                      <a:noFill/>
                    </a:lnBlToTr>
                    <a:solidFill>
                      <a:srgbClr val="FFFFFF"/>
                    </a:solidFill>
                  </a:tcPr>
                </a:tc>
              </a:tr>
              <a:tr h="0">
                <a:tc>
                  <a:txBody>
                    <a:bodyPr/>
                    <a:p>
                      <a:pPr indent="0">
                        <a:buNone/>
                      </a:pPr>
                      <a:endParaRPr lang="zh-CN" altLang="en-US"/>
                    </a:p>
                  </a:txBody>
                  <a:tcPr>
                    <a:lnL>
                      <a:noFill/>
                    </a:lnL>
                    <a:lnR>
                      <a:noFill/>
                    </a:lnR>
                    <a:lnT cap="flat">
                      <a:noFill/>
                    </a:lnT>
                    <a:lnB cap="flat">
                      <a:noFill/>
                    </a:lnB>
                    <a:lnTlToBr>
                      <a:noFill/>
                    </a:lnTlToBr>
                    <a:lnBlToTr>
                      <a:noFill/>
                    </a:lnBlToTr>
                    <a:noFill/>
                  </a:tcPr>
                </a:tc>
                <a:tc>
                  <a:txBody>
                    <a:bodyPr/>
                    <a:p>
                      <a:pPr indent="0">
                        <a:buNone/>
                      </a:pPr>
                      <a:endParaRPr lang="zh-CN" altLang="en-US"/>
                    </a:p>
                  </a:txBody>
                  <a:tcPr>
                    <a:lnL>
                      <a:noFill/>
                    </a:lnL>
                    <a:lnR cap="flat">
                      <a:noFill/>
                    </a:lnR>
                    <a:lnT cap="flat">
                      <a:noFill/>
                    </a:lnT>
                    <a:lnB cap="flat">
                      <a:noFill/>
                    </a:lnB>
                    <a:lnTlToBr>
                      <a:noFill/>
                    </a:lnTlToBr>
                    <a:lnBlToTr>
                      <a:noFill/>
                    </a:lnBlToTr>
                    <a:noFill/>
                  </a:tcPr>
                </a:tc>
              </a:tr>
            </a:tbl>
          </a:graphicData>
        </a:graphic>
      </p:graphicFrame>
      <p:pic>
        <p:nvPicPr>
          <p:cNvPr id="1073742853" name="图片 1073742852"/>
          <p:cNvPicPr>
            <a:picLocks noChangeAspect="1"/>
          </p:cNvPicPr>
          <p:nvPr/>
        </p:nvPicPr>
        <p:blipFill>
          <a:blip r:embed="rId5"/>
          <a:stretch>
            <a:fillRect/>
          </a:stretch>
        </p:blipFill>
        <p:spPr>
          <a:xfrm>
            <a:off x="608965" y="3023870"/>
            <a:ext cx="3688080" cy="1264920"/>
          </a:xfrm>
          <a:prstGeom prst="rect">
            <a:avLst/>
          </a:prstGeom>
          <a:noFill/>
          <a:ln w="9525">
            <a:noFill/>
          </a:ln>
        </p:spPr>
      </p:pic>
      <p:pic>
        <p:nvPicPr>
          <p:cNvPr id="1073742854" name="图片 1073742853"/>
          <p:cNvPicPr>
            <a:picLocks noChangeAspect="1"/>
          </p:cNvPicPr>
          <p:nvPr/>
        </p:nvPicPr>
        <p:blipFill>
          <a:blip r:embed="rId6"/>
          <a:stretch>
            <a:fillRect/>
          </a:stretch>
        </p:blipFill>
        <p:spPr>
          <a:xfrm>
            <a:off x="5700078" y="2298700"/>
            <a:ext cx="5272405" cy="2570480"/>
          </a:xfrm>
          <a:prstGeom prst="rect">
            <a:avLst/>
          </a:prstGeom>
          <a:noFill/>
          <a:ln w="9525">
            <a:noFill/>
          </a:ln>
        </p:spPr>
      </p:pic>
      <p:pic>
        <p:nvPicPr>
          <p:cNvPr id="1073742855" name="图片 1073742854"/>
          <p:cNvPicPr>
            <a:picLocks noChangeAspect="1"/>
          </p:cNvPicPr>
          <p:nvPr/>
        </p:nvPicPr>
        <p:blipFill>
          <a:blip r:embed="rId7"/>
          <a:stretch>
            <a:fillRect/>
          </a:stretch>
        </p:blipFill>
        <p:spPr>
          <a:xfrm>
            <a:off x="7513320" y="5059680"/>
            <a:ext cx="1501140" cy="899160"/>
          </a:xfrm>
          <a:prstGeom prst="rect">
            <a:avLst/>
          </a:prstGeom>
          <a:noFill/>
          <a:ln w="9525">
            <a:noFill/>
          </a:ln>
        </p:spPr>
      </p:pic>
    </p:spTree>
    <p:custDataLst>
      <p:tags r:id="rId8"/>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4" name="矩形 3"/>
          <p:cNvSpPr/>
          <p:nvPr>
            <p:custDataLst>
              <p:tags r:id="rId2"/>
            </p:custDataLst>
          </p:nvPr>
        </p:nvSpPr>
        <p:spPr>
          <a:xfrm>
            <a:off x="609034" y="1380490"/>
            <a:ext cx="10974649" cy="4572000"/>
          </a:xfrm>
          <a:prstGeom prst="rect">
            <a:avLst/>
          </a:prstGeom>
          <a:solidFill>
            <a:schemeClr val="lt2"/>
          </a:solidFill>
          <a:ln>
            <a:noFill/>
          </a:ln>
          <a:effectLst>
            <a:outerShdw blurRad="127000" dist="38100" dir="5400000" algn="t" rotWithShape="0">
              <a:schemeClr val="dk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5" name="文本框 14"/>
          <p:cNvSpPr txBox="1"/>
          <p:nvPr>
            <p:custDataLst>
              <p:tags r:id="rId3"/>
            </p:custDataLst>
          </p:nvPr>
        </p:nvSpPr>
        <p:spPr>
          <a:xfrm>
            <a:off x="1065530" y="1677670"/>
            <a:ext cx="3458210" cy="1128395"/>
          </a:xfrm>
          <a:prstGeom prst="rect">
            <a:avLst/>
          </a:prstGeom>
          <a:noFill/>
        </p:spPr>
        <p:txBody>
          <a:bodyPr wrap="square" rtlCol="0" anchor="ctr" anchorCtr="0">
            <a:normAutofit fontScale="90000" lnSpcReduction="20000"/>
          </a:bodyPr>
          <a:lstStyle/>
          <a:p>
            <a:pPr marL="457200" indent="-457200" algn="just">
              <a:lnSpc>
                <a:spcPct val="130000"/>
              </a:lnSpc>
              <a:spcAft>
                <a:spcPts val="800"/>
              </a:spcAft>
              <a:buClr>
                <a:schemeClr val="tx1">
                  <a:lumMod val="75000"/>
                  <a:lumOff val="25000"/>
                </a:schemeClr>
              </a:buClr>
              <a:buFont typeface="Wingdings" panose="05000000000000000000" pitchFamily="2" charset="2"/>
              <a:buChar char="u"/>
            </a:pP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函数bweuler:计算图像的欧拉数</a:t>
            </a:r>
            <a:endPar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a:p>
            <a:pPr marL="457200" indent="-457200" algn="just">
              <a:lnSpc>
                <a:spcPct val="130000"/>
              </a:lnSpc>
              <a:spcAft>
                <a:spcPts val="800"/>
              </a:spcAft>
              <a:buClr>
                <a:schemeClr val="tx1">
                  <a:lumMod val="75000"/>
                  <a:lumOff val="25000"/>
                </a:schemeClr>
              </a:buClr>
              <a:buFont typeface="Wingdings" panose="05000000000000000000" pitchFamily="2" charset="2"/>
              <a:buChar char="u"/>
            </a:pP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计算circles.png的欧拉数</a:t>
            </a:r>
            <a:endPar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16" name="Title 6"/>
          <p:cNvSpPr txBox="1"/>
          <p:nvPr>
            <p:custDataLst>
              <p:tags r:id="rId4"/>
            </p:custDataLst>
          </p:nvPr>
        </p:nvSpPr>
        <p:spPr>
          <a:xfrm>
            <a:off x="608399" y="153000"/>
            <a:ext cx="10974649" cy="608400"/>
          </a:xfrm>
          <a:prstGeom prst="rect">
            <a:avLst/>
          </a:prstGeom>
          <a:noFill/>
          <a:ln w="3175">
            <a:noFill/>
            <a:prstDash val="dash"/>
          </a:ln>
        </p:spPr>
        <p:txBody>
          <a:bodyPr wrap="square" lIns="90000" tIns="46800" rIns="90000" bIns="4680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rPr>
              <a:t>3.欧拉运算</a:t>
            </a:r>
            <a:endPar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endParaRPr>
          </a:p>
        </p:txBody>
      </p:sp>
      <p:pic>
        <p:nvPicPr>
          <p:cNvPr id="1073742856" name="图片 1073742855"/>
          <p:cNvPicPr>
            <a:picLocks noChangeAspect="1"/>
          </p:cNvPicPr>
          <p:nvPr/>
        </p:nvPicPr>
        <p:blipFill>
          <a:blip r:embed="rId5"/>
          <a:stretch>
            <a:fillRect/>
          </a:stretch>
        </p:blipFill>
        <p:spPr>
          <a:xfrm>
            <a:off x="1002665" y="3569335"/>
            <a:ext cx="2499360" cy="480060"/>
          </a:xfrm>
          <a:prstGeom prst="rect">
            <a:avLst/>
          </a:prstGeom>
          <a:noFill/>
          <a:ln w="9525">
            <a:noFill/>
          </a:ln>
        </p:spPr>
      </p:pic>
      <p:pic>
        <p:nvPicPr>
          <p:cNvPr id="1073742857" name="图片 1073742856"/>
          <p:cNvPicPr>
            <a:picLocks noChangeAspect="1"/>
          </p:cNvPicPr>
          <p:nvPr/>
        </p:nvPicPr>
        <p:blipFill>
          <a:blip r:embed="rId6"/>
          <a:stretch>
            <a:fillRect/>
          </a:stretch>
        </p:blipFill>
        <p:spPr>
          <a:xfrm>
            <a:off x="5264785" y="1574165"/>
            <a:ext cx="3756660" cy="3581400"/>
          </a:xfrm>
          <a:prstGeom prst="rect">
            <a:avLst/>
          </a:prstGeom>
          <a:noFill/>
          <a:ln w="9525">
            <a:noFill/>
          </a:ln>
        </p:spPr>
      </p:pic>
      <p:pic>
        <p:nvPicPr>
          <p:cNvPr id="1073742858" name="图片 1073742857"/>
          <p:cNvPicPr>
            <a:picLocks noChangeAspect="1"/>
          </p:cNvPicPr>
          <p:nvPr/>
        </p:nvPicPr>
        <p:blipFill>
          <a:blip r:embed="rId7"/>
          <a:stretch>
            <a:fillRect/>
          </a:stretch>
        </p:blipFill>
        <p:spPr>
          <a:xfrm>
            <a:off x="9453880" y="3831590"/>
            <a:ext cx="1554480" cy="723900"/>
          </a:xfrm>
          <a:prstGeom prst="rect">
            <a:avLst/>
          </a:prstGeom>
          <a:noFill/>
          <a:ln w="9525">
            <a:noFill/>
          </a:ln>
        </p:spPr>
      </p:pic>
    </p:spTree>
    <p:custDataLst>
      <p:tags r:id="rId8"/>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2"/>
            <p:custDataLst>
              <p:tags r:id="rId1"/>
            </p:custDataLst>
          </p:nvPr>
        </p:nvSpPr>
        <p:spPr/>
        <p:txBody>
          <a:bodyPr/>
          <a:p>
            <a:r>
              <a:rPr lang="zh-CN" altLang="en-US">
                <a:solidFill>
                  <a:schemeClr val="dk1">
                    <a:lumMod val="85000"/>
                    <a:lumOff val="15000"/>
                  </a:schemeClr>
                </a:solidFill>
              </a:rPr>
              <a:t>纹理特征计算方法</a:t>
            </a:r>
            <a:endParaRPr lang="zh-CN" altLang="en-US">
              <a:solidFill>
                <a:schemeClr val="dk1">
                  <a:lumMod val="85000"/>
                  <a:lumOff val="15000"/>
                </a:schemeClr>
              </a:solidFill>
            </a:endParaRPr>
          </a:p>
        </p:txBody>
      </p:sp>
      <p:sp>
        <p:nvSpPr>
          <p:cNvPr id="3" name="矩形 2"/>
          <p:cNvSpPr/>
          <p:nvPr>
            <p:custDataLst>
              <p:tags r:id="rId2"/>
            </p:custDataLst>
          </p:nvPr>
        </p:nvSpPr>
        <p:spPr>
          <a:xfrm>
            <a:off x="4521236" y="926631"/>
            <a:ext cx="4850765" cy="237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nchorCtr="0">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lnSpc>
                <a:spcPct val="100000"/>
              </a:lnSpc>
            </a:pPr>
            <a:r>
              <a:rPr lang="en-US" altLang="zh-CN" sz="8800" b="1" spc="200" dirty="0">
                <a:solidFill>
                  <a:schemeClr val="dk1">
                    <a:lumMod val="85000"/>
                    <a:lumOff val="15000"/>
                  </a:schemeClr>
                </a:solidFill>
                <a:uFillTx/>
                <a:latin typeface="Arial" panose="020B0604020202020204" pitchFamily="34" charset="0"/>
                <a:ea typeface="微软雅黑" panose="020B0503020204020204" pitchFamily="34" charset="-122"/>
                <a:cs typeface="+mn-ea"/>
                <a:sym typeface="+mn-lt"/>
              </a:rPr>
              <a:t>03</a:t>
            </a:r>
            <a:endParaRPr lang="en-US" altLang="zh-CN" sz="8800" b="1" spc="200" dirty="0">
              <a:solidFill>
                <a:schemeClr val="dk1">
                  <a:lumMod val="85000"/>
                  <a:lumOff val="15000"/>
                </a:schemeClr>
              </a:solidFill>
              <a:uFillTx/>
              <a:latin typeface="Arial" panose="020B0604020202020204" pitchFamily="34" charset="0"/>
              <a:ea typeface="微软雅黑" panose="020B0503020204020204" pitchFamily="34" charset="-122"/>
              <a:cs typeface="+mn-ea"/>
              <a:sym typeface="+mn-lt"/>
            </a:endParaRPr>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4" name="矩形 3"/>
          <p:cNvSpPr/>
          <p:nvPr>
            <p:custDataLst>
              <p:tags r:id="rId2"/>
            </p:custDataLst>
          </p:nvPr>
        </p:nvSpPr>
        <p:spPr>
          <a:xfrm>
            <a:off x="608399" y="1371600"/>
            <a:ext cx="10974649" cy="4572000"/>
          </a:xfrm>
          <a:prstGeom prst="rect">
            <a:avLst/>
          </a:prstGeom>
          <a:solidFill>
            <a:schemeClr val="lt2"/>
          </a:solidFill>
          <a:ln>
            <a:noFill/>
          </a:ln>
          <a:effectLst>
            <a:outerShdw blurRad="127000" dist="38100" dir="5400000" algn="t" rotWithShape="0">
              <a:schemeClr val="dk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pic>
        <p:nvPicPr>
          <p:cNvPr id="-2147482582" name="图片 -2147482583"/>
          <p:cNvPicPr>
            <a:picLocks noChangeAspect="1"/>
          </p:cNvPicPr>
          <p:nvPr/>
        </p:nvPicPr>
        <p:blipFill>
          <a:blip r:embed="rId3"/>
          <a:stretch>
            <a:fillRect/>
          </a:stretch>
        </p:blipFill>
        <p:spPr>
          <a:xfrm>
            <a:off x="608330" y="1501140"/>
            <a:ext cx="3916680" cy="4312920"/>
          </a:xfrm>
          <a:prstGeom prst="rect">
            <a:avLst/>
          </a:prstGeom>
          <a:noFill/>
          <a:ln w="9525">
            <a:noFill/>
          </a:ln>
        </p:spPr>
      </p:pic>
      <p:pic>
        <p:nvPicPr>
          <p:cNvPr id="1073742860" name="图片 1073742859" descr="IMG_256"/>
          <p:cNvPicPr>
            <a:picLocks noChangeAspect="1"/>
          </p:cNvPicPr>
          <p:nvPr/>
        </p:nvPicPr>
        <p:blipFill>
          <a:blip r:embed="rId4"/>
          <a:srcRect r="-703" b="5719"/>
          <a:stretch>
            <a:fillRect/>
          </a:stretch>
        </p:blipFill>
        <p:spPr>
          <a:xfrm>
            <a:off x="4736783" y="1500823"/>
            <a:ext cx="2718435" cy="1495425"/>
          </a:xfrm>
          <a:prstGeom prst="rect">
            <a:avLst/>
          </a:prstGeom>
          <a:noFill/>
          <a:ln w="9525">
            <a:noFill/>
          </a:ln>
        </p:spPr>
      </p:pic>
      <p:pic>
        <p:nvPicPr>
          <p:cNvPr id="1073742861" name="图片 1073742860" descr="IMG_256"/>
          <p:cNvPicPr>
            <a:picLocks noChangeAspect="1"/>
          </p:cNvPicPr>
          <p:nvPr/>
        </p:nvPicPr>
        <p:blipFill>
          <a:blip r:embed="rId5"/>
          <a:srcRect r="389" b="5284"/>
          <a:stretch>
            <a:fillRect/>
          </a:stretch>
        </p:blipFill>
        <p:spPr>
          <a:xfrm>
            <a:off x="4737100" y="3441065"/>
            <a:ext cx="2604770" cy="1502410"/>
          </a:xfrm>
          <a:prstGeom prst="rect">
            <a:avLst/>
          </a:prstGeom>
          <a:noFill/>
          <a:ln w="9525">
            <a:noFill/>
          </a:ln>
        </p:spPr>
      </p:pic>
      <p:pic>
        <p:nvPicPr>
          <p:cNvPr id="-2147482594" name="图片 -2147482595"/>
          <p:cNvPicPr>
            <a:picLocks noChangeAspect="1"/>
          </p:cNvPicPr>
          <p:nvPr/>
        </p:nvPicPr>
        <p:blipFill>
          <a:blip r:embed="rId6"/>
          <a:stretch>
            <a:fillRect/>
          </a:stretch>
        </p:blipFill>
        <p:spPr>
          <a:xfrm>
            <a:off x="7766685" y="1552575"/>
            <a:ext cx="1211580" cy="3390900"/>
          </a:xfrm>
          <a:prstGeom prst="rect">
            <a:avLst/>
          </a:prstGeom>
          <a:noFill/>
          <a:ln w="9525">
            <a:noFill/>
          </a:ln>
        </p:spPr>
      </p:pic>
      <p:pic>
        <p:nvPicPr>
          <p:cNvPr id="-2147482592" name="图片 -2147482593"/>
          <p:cNvPicPr>
            <a:picLocks noChangeAspect="1"/>
          </p:cNvPicPr>
          <p:nvPr/>
        </p:nvPicPr>
        <p:blipFill>
          <a:blip r:embed="rId7"/>
          <a:stretch>
            <a:fillRect/>
          </a:stretch>
        </p:blipFill>
        <p:spPr>
          <a:xfrm>
            <a:off x="8978265" y="1727835"/>
            <a:ext cx="1234440" cy="3401695"/>
          </a:xfrm>
          <a:prstGeom prst="rect">
            <a:avLst/>
          </a:prstGeom>
          <a:noFill/>
          <a:ln w="9525">
            <a:noFill/>
          </a:ln>
        </p:spPr>
      </p:pic>
      <p:sp>
        <p:nvSpPr>
          <p:cNvPr id="100" name="文本框 99"/>
          <p:cNvSpPr txBox="1"/>
          <p:nvPr/>
        </p:nvSpPr>
        <p:spPr>
          <a:xfrm>
            <a:off x="4737100" y="5129213"/>
            <a:ext cx="5080000" cy="583565"/>
          </a:xfrm>
          <a:prstGeom prst="rect">
            <a:avLst/>
          </a:prstGeom>
          <a:noFill/>
          <a:ln w="9525">
            <a:noFill/>
          </a:ln>
        </p:spPr>
        <p:txBody>
          <a:bodyPr>
            <a:spAutoFit/>
          </a:bodyPr>
          <a:p>
            <a:pPr indent="314325"/>
            <a:r>
              <a:rPr lang="zh-CN" sz="1600" b="1">
                <a:latin typeface="Times New Roman" panose="02020603050405020304" charset="0"/>
                <a:ea typeface="宋体" panose="02010600030101010101" pitchFamily="2" charset="-122"/>
              </a:rPr>
              <a:t>可以看到</a:t>
            </a:r>
            <a:r>
              <a:rPr lang="en-US" sz="1600" b="1">
                <a:latin typeface="Times New Roman" panose="02020603050405020304" charset="0"/>
                <a:ea typeface="宋体" panose="02010600030101010101" pitchFamily="2" charset="-122"/>
              </a:rPr>
              <a:t>qiang1.jpg</a:t>
            </a:r>
            <a:r>
              <a:rPr lang="zh-CN" sz="1600" b="1">
                <a:latin typeface="Times New Roman" panose="02020603050405020304" charset="0"/>
                <a:ea typeface="宋体" panose="02010600030101010101" pitchFamily="2" charset="-122"/>
              </a:rPr>
              <a:t>的对比度更高；熵值更高，图像更加混乱；均值更大，图像看起来颜色偏深一点。</a:t>
            </a:r>
            <a:endParaRPr lang="zh-CN" altLang="en-US" sz="1600" b="1">
              <a:latin typeface="Times New Roman" panose="02020603050405020304" charset="0"/>
              <a:ea typeface="宋体" panose="02010600030101010101" pitchFamily="2" charset="-122"/>
            </a:endParaRPr>
          </a:p>
        </p:txBody>
      </p:sp>
    </p:spTree>
    <p:custDataLst>
      <p:tags r:id="rId8"/>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2"/>
            <p:custDataLst>
              <p:tags r:id="rId1"/>
            </p:custDataLst>
          </p:nvPr>
        </p:nvSpPr>
        <p:spPr/>
        <p:txBody>
          <a:bodyPr/>
          <a:p>
            <a:r>
              <a:rPr lang="zh-CN" altLang="en-US">
                <a:solidFill>
                  <a:schemeClr val="dk1">
                    <a:lumMod val="85000"/>
                    <a:lumOff val="15000"/>
                  </a:schemeClr>
                </a:solidFill>
              </a:rPr>
              <a:t>图像分割</a:t>
            </a:r>
            <a:endParaRPr lang="zh-CN" altLang="en-US">
              <a:solidFill>
                <a:schemeClr val="dk1">
                  <a:lumMod val="85000"/>
                  <a:lumOff val="15000"/>
                </a:schemeClr>
              </a:solidFill>
            </a:endParaRPr>
          </a:p>
        </p:txBody>
      </p:sp>
      <p:sp>
        <p:nvSpPr>
          <p:cNvPr id="3" name="矩形 2"/>
          <p:cNvSpPr/>
          <p:nvPr>
            <p:custDataLst>
              <p:tags r:id="rId2"/>
            </p:custDataLst>
          </p:nvPr>
        </p:nvSpPr>
        <p:spPr>
          <a:xfrm>
            <a:off x="4521236" y="926631"/>
            <a:ext cx="4850765" cy="237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nchorCtr="0">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lnSpc>
                <a:spcPct val="100000"/>
              </a:lnSpc>
            </a:pPr>
            <a:r>
              <a:rPr lang="en-US" altLang="zh-CN" sz="8800" b="1" spc="200" dirty="0">
                <a:solidFill>
                  <a:schemeClr val="dk1">
                    <a:lumMod val="85000"/>
                    <a:lumOff val="15000"/>
                  </a:schemeClr>
                </a:solidFill>
                <a:uFillTx/>
                <a:latin typeface="Arial" panose="020B0604020202020204" pitchFamily="34" charset="0"/>
                <a:ea typeface="微软雅黑" panose="020B0503020204020204" pitchFamily="34" charset="-122"/>
                <a:cs typeface="+mn-ea"/>
                <a:sym typeface="+mn-lt"/>
              </a:rPr>
              <a:t>04</a:t>
            </a:r>
            <a:endParaRPr lang="en-US" altLang="zh-CN" sz="8800" b="1" spc="200" dirty="0">
              <a:solidFill>
                <a:schemeClr val="dk1">
                  <a:lumMod val="85000"/>
                  <a:lumOff val="15000"/>
                </a:schemeClr>
              </a:solidFill>
              <a:uFillTx/>
              <a:latin typeface="Arial" panose="020B0604020202020204" pitchFamily="34" charset="0"/>
              <a:ea typeface="微软雅黑" panose="020B0503020204020204" pitchFamily="34" charset="-122"/>
              <a:cs typeface="+mn-ea"/>
              <a:sym typeface="+mn-lt"/>
            </a:endParaRPr>
          </a:p>
        </p:txBody>
      </p:sp>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4" name="矩形 3"/>
          <p:cNvSpPr/>
          <p:nvPr>
            <p:custDataLst>
              <p:tags r:id="rId2"/>
            </p:custDataLst>
          </p:nvPr>
        </p:nvSpPr>
        <p:spPr>
          <a:xfrm>
            <a:off x="608399" y="1371600"/>
            <a:ext cx="10974649" cy="4572000"/>
          </a:xfrm>
          <a:prstGeom prst="rect">
            <a:avLst/>
          </a:prstGeom>
          <a:solidFill>
            <a:schemeClr val="lt2"/>
          </a:solidFill>
          <a:ln>
            <a:noFill/>
          </a:ln>
          <a:effectLst>
            <a:outerShdw blurRad="127000" dist="38100" dir="5400000" algn="t" rotWithShape="0">
              <a:schemeClr val="dk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5" name="文本框 14"/>
          <p:cNvSpPr txBox="1"/>
          <p:nvPr>
            <p:custDataLst>
              <p:tags r:id="rId3"/>
            </p:custDataLst>
          </p:nvPr>
        </p:nvSpPr>
        <p:spPr>
          <a:xfrm>
            <a:off x="1065599" y="1677600"/>
            <a:ext cx="10060249" cy="3960000"/>
          </a:xfrm>
          <a:prstGeom prst="rect">
            <a:avLst/>
          </a:prstGeom>
          <a:noFill/>
        </p:spPr>
        <p:txBody>
          <a:bodyPr wrap="square" rtlCol="0" anchor="ctr" anchorCtr="0">
            <a:normAutofit/>
          </a:bodyPr>
          <a:lstStyle/>
          <a:p>
            <a:pPr marL="457200" indent="-457200" algn="just">
              <a:lnSpc>
                <a:spcPct val="130000"/>
              </a:lnSpc>
              <a:spcAft>
                <a:spcPts val="800"/>
              </a:spcAft>
              <a:buClr>
                <a:schemeClr val="tx1">
                  <a:lumMod val="75000"/>
                  <a:lumOff val="25000"/>
                </a:schemeClr>
              </a:buClr>
              <a:buFont typeface="Wingdings" panose="05000000000000000000" pitchFamily="2" charset="2"/>
              <a:buChar char="u"/>
            </a:pP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令R表示整个图像，P代表某种相似性准则。一种区域分裂方法是首先将图像等分为4个区域，然后反复将分割得到的子图像再次分为4个区域，直到对任意Ri，P(Ri)= TRUE，表示区域Ri已经满足相似性准则（比如该区域内灰度值相等或相似），此时不再进行分裂操作。</a:t>
            </a:r>
            <a:endPar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16" name="Title 6"/>
          <p:cNvSpPr txBox="1"/>
          <p:nvPr>
            <p:custDataLst>
              <p:tags r:id="rId4"/>
            </p:custDataLst>
          </p:nvPr>
        </p:nvSpPr>
        <p:spPr>
          <a:xfrm>
            <a:off x="609034" y="153000"/>
            <a:ext cx="10974649" cy="608400"/>
          </a:xfrm>
          <a:prstGeom prst="rect">
            <a:avLst/>
          </a:prstGeom>
          <a:noFill/>
          <a:ln w="3175">
            <a:noFill/>
            <a:prstDash val="dash"/>
          </a:ln>
        </p:spPr>
        <p:txBody>
          <a:bodyPr wrap="square" lIns="90000" tIns="46800" rIns="90000" bIns="4680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rPr>
              <a:t>分割</a:t>
            </a:r>
            <a:endPar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endParaRPr>
          </a:p>
        </p:txBody>
      </p:sp>
      <p:pic>
        <p:nvPicPr>
          <p:cNvPr id="-2147482581" name="图片 -2147482582"/>
          <p:cNvPicPr>
            <a:picLocks noChangeAspect="1"/>
          </p:cNvPicPr>
          <p:nvPr/>
        </p:nvPicPr>
        <p:blipFill>
          <a:blip r:embed="rId5"/>
          <a:stretch>
            <a:fillRect/>
          </a:stretch>
        </p:blipFill>
        <p:spPr>
          <a:xfrm>
            <a:off x="1164590" y="4584700"/>
            <a:ext cx="5273040" cy="1767840"/>
          </a:xfrm>
          <a:prstGeom prst="rect">
            <a:avLst/>
          </a:prstGeom>
          <a:noFill/>
          <a:ln w="9525">
            <a:noFill/>
          </a:ln>
        </p:spPr>
      </p:pic>
    </p:spTree>
    <p:custDataLst>
      <p:tags r:id="rId6"/>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4" name="矩形 3"/>
          <p:cNvSpPr/>
          <p:nvPr>
            <p:custDataLst>
              <p:tags r:id="rId2"/>
            </p:custDataLst>
          </p:nvPr>
        </p:nvSpPr>
        <p:spPr>
          <a:xfrm>
            <a:off x="608399" y="1371600"/>
            <a:ext cx="10974649" cy="4572000"/>
          </a:xfrm>
          <a:prstGeom prst="rect">
            <a:avLst/>
          </a:prstGeom>
          <a:solidFill>
            <a:schemeClr val="lt2"/>
          </a:solidFill>
          <a:ln>
            <a:noFill/>
          </a:ln>
          <a:effectLst>
            <a:outerShdw blurRad="127000" dist="38100" dir="5400000" algn="t" rotWithShape="0">
              <a:schemeClr val="dk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5" name="文本框 14"/>
          <p:cNvSpPr txBox="1"/>
          <p:nvPr>
            <p:custDataLst>
              <p:tags r:id="rId3"/>
            </p:custDataLst>
          </p:nvPr>
        </p:nvSpPr>
        <p:spPr>
          <a:xfrm>
            <a:off x="1065599" y="1677600"/>
            <a:ext cx="10060249" cy="3960000"/>
          </a:xfrm>
          <a:prstGeom prst="rect">
            <a:avLst/>
          </a:prstGeom>
          <a:noFill/>
        </p:spPr>
        <p:txBody>
          <a:bodyPr wrap="square" rtlCol="0" anchor="ctr" anchorCtr="0">
            <a:normAutofit/>
          </a:bodyPr>
          <a:lstStyle/>
          <a:p>
            <a:pPr marL="457200" indent="-457200" algn="just">
              <a:lnSpc>
                <a:spcPct val="130000"/>
              </a:lnSpc>
              <a:spcAft>
                <a:spcPts val="800"/>
              </a:spcAft>
              <a:buClr>
                <a:schemeClr val="tx1">
                  <a:lumMod val="75000"/>
                  <a:lumOff val="25000"/>
                </a:schemeClr>
              </a:buClr>
              <a:buFont typeface="Wingdings" panose="05000000000000000000" pitchFamily="2" charset="2"/>
              <a:buChar char="u"/>
            </a:pP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分裂操作完成之后，结果中一般会包含具有满足相似性的相邻区域，这就需要将满足相似性条件的相邻区域进行合并。可在分裂完成之后，也可以在分裂的同时，对具有相似特征的相邻区域进行合并。一种方法是将图像中任意具有相似特征的相邻区域Rj和Rk合并，即如果P（RjURk）=TRUE，则合并Rj和Rk。合并的两个区域可以大小不同，即不在同一层。当无法再进行聚合或拆分时操作停止。 </a:t>
            </a:r>
            <a:endPar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16" name="Title 6"/>
          <p:cNvSpPr txBox="1"/>
          <p:nvPr>
            <p:custDataLst>
              <p:tags r:id="rId4"/>
            </p:custDataLst>
          </p:nvPr>
        </p:nvSpPr>
        <p:spPr>
          <a:xfrm>
            <a:off x="608399" y="153000"/>
            <a:ext cx="10974649" cy="608400"/>
          </a:xfrm>
          <a:prstGeom prst="rect">
            <a:avLst/>
          </a:prstGeom>
          <a:noFill/>
          <a:ln w="3175">
            <a:noFill/>
            <a:prstDash val="dash"/>
          </a:ln>
        </p:spPr>
        <p:txBody>
          <a:bodyPr wrap="square" lIns="90000" tIns="46800" rIns="90000" bIns="4680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rPr>
              <a:t>合并</a:t>
            </a:r>
            <a:endPar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endParaRPr>
          </a:p>
        </p:txBody>
      </p:sp>
      <p:pic>
        <p:nvPicPr>
          <p:cNvPr id="-2147482588" name="图片 -2147482589"/>
          <p:cNvPicPr>
            <a:picLocks noChangeAspect="1"/>
          </p:cNvPicPr>
          <p:nvPr/>
        </p:nvPicPr>
        <p:blipFill>
          <a:blip r:embed="rId5"/>
          <a:stretch>
            <a:fillRect/>
          </a:stretch>
        </p:blipFill>
        <p:spPr>
          <a:xfrm>
            <a:off x="7969885" y="103505"/>
            <a:ext cx="2404110" cy="2365375"/>
          </a:xfrm>
          <a:prstGeom prst="rect">
            <a:avLst/>
          </a:prstGeom>
          <a:noFill/>
          <a:ln w="9525">
            <a:noFill/>
          </a:ln>
        </p:spPr>
      </p:pic>
    </p:spTree>
    <p:custDataLst>
      <p:tags r:id="rId6"/>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4" name="矩形 3"/>
          <p:cNvSpPr/>
          <p:nvPr>
            <p:custDataLst>
              <p:tags r:id="rId2"/>
            </p:custDataLst>
          </p:nvPr>
        </p:nvSpPr>
        <p:spPr>
          <a:xfrm>
            <a:off x="608399" y="1371600"/>
            <a:ext cx="10974649" cy="4572000"/>
          </a:xfrm>
          <a:prstGeom prst="rect">
            <a:avLst/>
          </a:prstGeom>
          <a:solidFill>
            <a:schemeClr val="lt2"/>
          </a:solidFill>
          <a:ln>
            <a:noFill/>
          </a:ln>
          <a:effectLst>
            <a:outerShdw blurRad="127000" dist="38100" dir="5400000" algn="t" rotWithShape="0">
              <a:schemeClr val="dk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pic>
        <p:nvPicPr>
          <p:cNvPr id="-2147482587" name="图片 -2147482588"/>
          <p:cNvPicPr>
            <a:picLocks noChangeAspect="1"/>
          </p:cNvPicPr>
          <p:nvPr/>
        </p:nvPicPr>
        <p:blipFill>
          <a:blip r:embed="rId3"/>
          <a:stretch>
            <a:fillRect/>
          </a:stretch>
        </p:blipFill>
        <p:spPr>
          <a:xfrm>
            <a:off x="804228" y="1212533"/>
            <a:ext cx="5264785" cy="1500505"/>
          </a:xfrm>
          <a:prstGeom prst="rect">
            <a:avLst/>
          </a:prstGeom>
          <a:noFill/>
          <a:ln w="9525">
            <a:noFill/>
          </a:ln>
        </p:spPr>
      </p:pic>
      <p:pic>
        <p:nvPicPr>
          <p:cNvPr id="-2147482580" name="图片 -2147482581"/>
          <p:cNvPicPr>
            <a:picLocks noChangeAspect="1"/>
          </p:cNvPicPr>
          <p:nvPr/>
        </p:nvPicPr>
        <p:blipFill>
          <a:blip r:embed="rId4"/>
          <a:stretch>
            <a:fillRect/>
          </a:stretch>
        </p:blipFill>
        <p:spPr>
          <a:xfrm>
            <a:off x="991870" y="3101340"/>
            <a:ext cx="5271770" cy="1310640"/>
          </a:xfrm>
          <a:prstGeom prst="rect">
            <a:avLst/>
          </a:prstGeom>
          <a:noFill/>
          <a:ln w="9525">
            <a:noFill/>
          </a:ln>
        </p:spPr>
      </p:pic>
      <p:pic>
        <p:nvPicPr>
          <p:cNvPr id="-2147482585" name="图片 -2147482586"/>
          <p:cNvPicPr>
            <a:picLocks noChangeAspect="1"/>
          </p:cNvPicPr>
          <p:nvPr/>
        </p:nvPicPr>
        <p:blipFill>
          <a:blip r:embed="rId5"/>
          <a:stretch>
            <a:fillRect/>
          </a:stretch>
        </p:blipFill>
        <p:spPr>
          <a:xfrm>
            <a:off x="6263640" y="1587183"/>
            <a:ext cx="5270500" cy="2244725"/>
          </a:xfrm>
          <a:prstGeom prst="rect">
            <a:avLst/>
          </a:prstGeom>
          <a:noFill/>
          <a:ln w="9525">
            <a:noFill/>
          </a:ln>
        </p:spPr>
      </p:pic>
    </p:spTree>
    <p:custDataLst>
      <p:tags r:id="rId6"/>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custDataLst>
              <p:tags r:id="rId1"/>
            </p:custDataLst>
          </p:nvPr>
        </p:nvSpPr>
        <p:spPr>
          <a:xfrm>
            <a:off x="6553253" y="598830"/>
            <a:ext cx="5029238" cy="783541"/>
          </a:xfrm>
          <a:prstGeom prst="rect">
            <a:avLst/>
          </a:prstGeom>
          <a:noFill/>
        </p:spPr>
        <p:txBody>
          <a:bodyPr wrap="square" lIns="91440" tIns="45720" rIns="91440" bIns="45720" anchor="ctr">
            <a:normAutofit/>
          </a:bodyPr>
          <a:p>
            <a:pPr algn="ctr">
              <a:lnSpc>
                <a:spcPct val="120000"/>
              </a:lnSpc>
            </a:pPr>
            <a:r>
              <a:rPr lang="en-US" altLang="zh-CN" sz="3600" b="1" spc="600" dirty="0">
                <a:solidFill>
                  <a:schemeClr val="accent1"/>
                </a:solidFill>
                <a:uFillTx/>
                <a:latin typeface="Arial" panose="020B0604020202020204" pitchFamily="34" charset="0"/>
                <a:ea typeface="汉仪旗黑-85S" panose="00020600040101010101" pitchFamily="18" charset="-122"/>
                <a:cs typeface="汉仪旗黑-85S" panose="00020600040101010101" pitchFamily="18" charset="-122"/>
                <a:sym typeface="Arial" panose="020B0604020202020204" pitchFamily="34" charset="0"/>
              </a:rPr>
              <a:t>目录/CONTENTS</a:t>
            </a:r>
            <a:endParaRPr lang="en-US" altLang="zh-CN" sz="3600" b="1" spc="600" dirty="0">
              <a:solidFill>
                <a:schemeClr val="accent1"/>
              </a:solidFill>
              <a:uFillTx/>
              <a:latin typeface="Arial" panose="020B0604020202020204" pitchFamily="34" charset="0"/>
              <a:ea typeface="汉仪旗黑-85S" panose="00020600040101010101" pitchFamily="18" charset="-122"/>
              <a:cs typeface="汉仪旗黑-85S" panose="00020600040101010101" pitchFamily="18" charset="-122"/>
              <a:sym typeface="Arial" panose="020B0604020202020204" pitchFamily="34" charset="0"/>
            </a:endParaRPr>
          </a:p>
        </p:txBody>
      </p:sp>
      <p:sp>
        <p:nvSpPr>
          <p:cNvPr id="2" name="椭圆 1"/>
          <p:cNvSpPr/>
          <p:nvPr>
            <p:custDataLst>
              <p:tags r:id="rId2"/>
            </p:custDataLst>
          </p:nvPr>
        </p:nvSpPr>
        <p:spPr>
          <a:xfrm>
            <a:off x="6553253" y="2712403"/>
            <a:ext cx="252730" cy="25273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4" name="文本框 3"/>
          <p:cNvSpPr txBox="1"/>
          <p:nvPr>
            <p:custDataLst>
              <p:tags r:id="rId3"/>
            </p:custDataLst>
          </p:nvPr>
        </p:nvSpPr>
        <p:spPr>
          <a:xfrm>
            <a:off x="7281598" y="2375853"/>
            <a:ext cx="1614805" cy="926465"/>
          </a:xfrm>
          <a:prstGeom prst="rect">
            <a:avLst/>
          </a:prstGeom>
          <a:noFill/>
        </p:spPr>
        <p:txBody>
          <a:bodyPr wrap="square" rtlCol="0">
            <a:normAutofit fontScale="40000"/>
          </a:bodyPr>
          <a:p>
            <a:r>
              <a:rPr lang="zh-CN" altLang="en-US" sz="5400">
                <a:solidFill>
                  <a:schemeClr val="dk1"/>
                </a:solidFill>
                <a:latin typeface="Arial" panose="020B0604020202020204" pitchFamily="34" charset="0"/>
                <a:ea typeface="微软雅黑" panose="020B0503020204020204" pitchFamily="34" charset="-122"/>
              </a:rPr>
              <a:t>图像特征提取</a:t>
            </a:r>
            <a:endParaRPr lang="zh-CN" altLang="en-US" sz="5400">
              <a:solidFill>
                <a:schemeClr val="dk1"/>
              </a:solidFill>
              <a:latin typeface="Arial" panose="020B0604020202020204" pitchFamily="34" charset="0"/>
              <a:ea typeface="微软雅黑" panose="020B0503020204020204" pitchFamily="34" charset="-122"/>
            </a:endParaRPr>
          </a:p>
        </p:txBody>
      </p:sp>
      <p:sp>
        <p:nvSpPr>
          <p:cNvPr id="5" name="矩形 4"/>
          <p:cNvSpPr/>
          <p:nvPr>
            <p:custDataLst>
              <p:tags r:id="rId4"/>
            </p:custDataLst>
          </p:nvPr>
        </p:nvSpPr>
        <p:spPr>
          <a:xfrm>
            <a:off x="7281598" y="3302318"/>
            <a:ext cx="1614805" cy="698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8" name="椭圆 7"/>
          <p:cNvSpPr/>
          <p:nvPr>
            <p:custDataLst>
              <p:tags r:id="rId5"/>
            </p:custDataLst>
          </p:nvPr>
        </p:nvSpPr>
        <p:spPr>
          <a:xfrm>
            <a:off x="9200568" y="2712403"/>
            <a:ext cx="252730" cy="25273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dirty="0">
              <a:solidFill>
                <a:schemeClr val="lt1"/>
              </a:solidFill>
              <a:latin typeface="Arial" panose="020B0604020202020204" pitchFamily="34" charset="0"/>
              <a:ea typeface="微软雅黑" panose="020B0503020204020204" pitchFamily="34" charset="-122"/>
            </a:endParaRPr>
          </a:p>
        </p:txBody>
      </p:sp>
      <p:sp>
        <p:nvSpPr>
          <p:cNvPr id="9" name="文本框 8"/>
          <p:cNvSpPr txBox="1"/>
          <p:nvPr>
            <p:custDataLst>
              <p:tags r:id="rId6"/>
            </p:custDataLst>
          </p:nvPr>
        </p:nvSpPr>
        <p:spPr>
          <a:xfrm>
            <a:off x="9928913" y="2375853"/>
            <a:ext cx="1614805" cy="926465"/>
          </a:xfrm>
          <a:prstGeom prst="rect">
            <a:avLst/>
          </a:prstGeom>
          <a:noFill/>
        </p:spPr>
        <p:txBody>
          <a:bodyPr wrap="square" rtlCol="0">
            <a:normAutofit fontScale="30000"/>
          </a:bodyPr>
          <a:p>
            <a:r>
              <a:rPr lang="zh-CN" altLang="en-US" sz="5400">
                <a:solidFill>
                  <a:schemeClr val="dk1"/>
                </a:solidFill>
                <a:latin typeface="Arial" panose="020B0604020202020204" pitchFamily="34" charset="0"/>
                <a:ea typeface="微软雅黑" panose="020B0503020204020204" pitchFamily="34" charset="-122"/>
              </a:rPr>
              <a:t>二值图像创建与特征计算</a:t>
            </a:r>
            <a:endParaRPr lang="zh-CN" altLang="en-US" sz="5400">
              <a:solidFill>
                <a:schemeClr val="dk1"/>
              </a:solidFill>
              <a:latin typeface="Arial" panose="020B0604020202020204" pitchFamily="34" charset="0"/>
              <a:ea typeface="微软雅黑" panose="020B0503020204020204" pitchFamily="34" charset="-122"/>
            </a:endParaRPr>
          </a:p>
        </p:txBody>
      </p:sp>
      <p:sp>
        <p:nvSpPr>
          <p:cNvPr id="10" name="矩形 9"/>
          <p:cNvSpPr/>
          <p:nvPr>
            <p:custDataLst>
              <p:tags r:id="rId7"/>
            </p:custDataLst>
          </p:nvPr>
        </p:nvSpPr>
        <p:spPr>
          <a:xfrm>
            <a:off x="9928913" y="3302318"/>
            <a:ext cx="1614805" cy="6985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12" name="椭圆 11"/>
          <p:cNvSpPr/>
          <p:nvPr>
            <p:custDataLst>
              <p:tags r:id="rId8"/>
            </p:custDataLst>
          </p:nvPr>
        </p:nvSpPr>
        <p:spPr>
          <a:xfrm>
            <a:off x="6553253" y="4431982"/>
            <a:ext cx="252730" cy="25273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13" name="文本框 12"/>
          <p:cNvSpPr txBox="1"/>
          <p:nvPr>
            <p:custDataLst>
              <p:tags r:id="rId9"/>
            </p:custDataLst>
          </p:nvPr>
        </p:nvSpPr>
        <p:spPr>
          <a:xfrm>
            <a:off x="7281598" y="4096068"/>
            <a:ext cx="1614805" cy="926465"/>
          </a:xfrm>
          <a:prstGeom prst="rect">
            <a:avLst/>
          </a:prstGeom>
          <a:noFill/>
        </p:spPr>
        <p:txBody>
          <a:bodyPr wrap="square" rtlCol="0">
            <a:normAutofit fontScale="40000"/>
          </a:bodyPr>
          <a:p>
            <a:r>
              <a:rPr lang="zh-CN" altLang="en-US" sz="5400">
                <a:solidFill>
                  <a:schemeClr val="dk1"/>
                </a:solidFill>
                <a:latin typeface="Arial" panose="020B0604020202020204" pitchFamily="34" charset="0"/>
                <a:ea typeface="微软雅黑" panose="020B0503020204020204" pitchFamily="34" charset="-122"/>
              </a:rPr>
              <a:t>纹理特征计算方法</a:t>
            </a:r>
            <a:endParaRPr lang="zh-CN" altLang="en-US" sz="5400">
              <a:solidFill>
                <a:schemeClr val="dk1"/>
              </a:solidFill>
              <a:latin typeface="Arial" panose="020B0604020202020204" pitchFamily="34" charset="0"/>
              <a:ea typeface="微软雅黑" panose="020B0503020204020204" pitchFamily="34" charset="-122"/>
            </a:endParaRPr>
          </a:p>
        </p:txBody>
      </p:sp>
      <p:sp>
        <p:nvSpPr>
          <p:cNvPr id="14" name="矩形 13"/>
          <p:cNvSpPr/>
          <p:nvPr>
            <p:custDataLst>
              <p:tags r:id="rId10"/>
            </p:custDataLst>
          </p:nvPr>
        </p:nvSpPr>
        <p:spPr>
          <a:xfrm>
            <a:off x="7281598" y="5021898"/>
            <a:ext cx="1614805" cy="6985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16" name="椭圆 15"/>
          <p:cNvSpPr/>
          <p:nvPr>
            <p:custDataLst>
              <p:tags r:id="rId11"/>
            </p:custDataLst>
          </p:nvPr>
        </p:nvSpPr>
        <p:spPr>
          <a:xfrm>
            <a:off x="9240573" y="4431982"/>
            <a:ext cx="252730" cy="25273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dirty="0">
              <a:solidFill>
                <a:schemeClr val="lt1"/>
              </a:solidFill>
              <a:latin typeface="Arial" panose="020B0604020202020204" pitchFamily="34" charset="0"/>
              <a:ea typeface="微软雅黑" panose="020B0503020204020204" pitchFamily="34" charset="-122"/>
            </a:endParaRPr>
          </a:p>
        </p:txBody>
      </p:sp>
      <p:sp>
        <p:nvSpPr>
          <p:cNvPr id="17" name="文本框 16"/>
          <p:cNvSpPr txBox="1"/>
          <p:nvPr>
            <p:custDataLst>
              <p:tags r:id="rId12"/>
            </p:custDataLst>
          </p:nvPr>
        </p:nvSpPr>
        <p:spPr>
          <a:xfrm>
            <a:off x="9968283" y="4096068"/>
            <a:ext cx="1614805" cy="926465"/>
          </a:xfrm>
          <a:prstGeom prst="rect">
            <a:avLst/>
          </a:prstGeom>
          <a:noFill/>
        </p:spPr>
        <p:txBody>
          <a:bodyPr wrap="square" rtlCol="0">
            <a:normAutofit fontScale="50000"/>
          </a:bodyPr>
          <a:p>
            <a:r>
              <a:rPr lang="zh-CN" altLang="en-US" sz="5400">
                <a:solidFill>
                  <a:schemeClr val="dk1"/>
                </a:solidFill>
                <a:latin typeface="Arial" panose="020B0604020202020204" pitchFamily="34" charset="0"/>
                <a:ea typeface="微软雅黑" panose="020B0503020204020204" pitchFamily="34" charset="-122"/>
              </a:rPr>
              <a:t>图像分割</a:t>
            </a:r>
            <a:endParaRPr lang="zh-CN" altLang="en-US" sz="5400">
              <a:solidFill>
                <a:schemeClr val="dk1"/>
              </a:solidFill>
              <a:latin typeface="Arial" panose="020B0604020202020204" pitchFamily="34" charset="0"/>
              <a:ea typeface="微软雅黑" panose="020B0503020204020204" pitchFamily="34" charset="-122"/>
            </a:endParaRPr>
          </a:p>
        </p:txBody>
      </p:sp>
      <p:sp>
        <p:nvSpPr>
          <p:cNvPr id="18" name="矩形 17"/>
          <p:cNvSpPr/>
          <p:nvPr>
            <p:custDataLst>
              <p:tags r:id="rId13"/>
            </p:custDataLst>
          </p:nvPr>
        </p:nvSpPr>
        <p:spPr>
          <a:xfrm>
            <a:off x="9968283" y="5021898"/>
            <a:ext cx="1614805" cy="6985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panose="020B0604020202020204" pitchFamily="34" charset="0"/>
              <a:ea typeface="微软雅黑" panose="020B0503020204020204" pitchFamily="34" charset="-122"/>
            </a:endParaRPr>
          </a:p>
        </p:txBody>
      </p:sp>
    </p:spTree>
    <p:custDataLst>
      <p:tags r:id="rId14"/>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p:nvPr>
            <p:ph type="title"/>
            <p:custDataLst>
              <p:tags r:id="rId1"/>
            </p:custDataLst>
          </p:nvPr>
        </p:nvSpPr>
        <p:spPr/>
        <p:txBody>
          <a:bodyPr/>
          <a:p>
            <a:r>
              <a:rPr lang="zh-CN" altLang="en-US">
                <a:solidFill>
                  <a:schemeClr val="dk1">
                    <a:lumMod val="85000"/>
                    <a:lumOff val="15000"/>
                  </a:schemeClr>
                </a:solidFill>
              </a:rPr>
              <a:t>谢谢聆听</a:t>
            </a:r>
            <a:endParaRPr lang="zh-CN" altLang="en-US">
              <a:solidFill>
                <a:schemeClr val="dk1">
                  <a:lumMod val="85000"/>
                  <a:lumOff val="15000"/>
                </a:schemeClr>
              </a:solidFill>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2"/>
            <p:custDataLst>
              <p:tags r:id="rId1"/>
            </p:custDataLst>
          </p:nvPr>
        </p:nvSpPr>
        <p:spPr/>
        <p:txBody>
          <a:bodyPr>
            <a:normAutofit fontScale="90000"/>
          </a:bodyPr>
          <a:p>
            <a:r>
              <a:rPr>
                <a:solidFill>
                  <a:schemeClr val="dk1"/>
                </a:solidFill>
                <a:ea typeface="微软雅黑" panose="020B0503020204020204" pitchFamily="34" charset="-122"/>
                <a:sym typeface="+mn-ea"/>
              </a:rPr>
              <a:t>图像特征提取</a:t>
            </a:r>
            <a:br>
              <a:rPr lang="zh-CN" altLang="en-US">
                <a:solidFill>
                  <a:schemeClr val="dk1"/>
                </a:solidFill>
                <a:latin typeface="Arial" panose="020B0604020202020204" pitchFamily="34" charset="0"/>
                <a:ea typeface="微软雅黑" panose="020B0503020204020204" pitchFamily="34" charset="-122"/>
              </a:rPr>
            </a:br>
            <a:endParaRPr lang="zh-CN" altLang="en-US">
              <a:solidFill>
                <a:schemeClr val="dk1">
                  <a:lumMod val="85000"/>
                  <a:lumOff val="15000"/>
                </a:schemeClr>
              </a:solidFill>
            </a:endParaRPr>
          </a:p>
        </p:txBody>
      </p:sp>
      <p:sp>
        <p:nvSpPr>
          <p:cNvPr id="3" name="矩形 2"/>
          <p:cNvSpPr/>
          <p:nvPr>
            <p:custDataLst>
              <p:tags r:id="rId2"/>
            </p:custDataLst>
          </p:nvPr>
        </p:nvSpPr>
        <p:spPr>
          <a:xfrm>
            <a:off x="4521236" y="926631"/>
            <a:ext cx="4850765" cy="237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nchorCtr="0">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lnSpc>
                <a:spcPct val="100000"/>
              </a:lnSpc>
            </a:pPr>
            <a:r>
              <a:rPr lang="en-US" altLang="zh-CN" sz="8800" b="1" spc="200" dirty="0">
                <a:solidFill>
                  <a:schemeClr val="dk1">
                    <a:lumMod val="85000"/>
                    <a:lumOff val="15000"/>
                  </a:schemeClr>
                </a:solidFill>
                <a:uFillTx/>
                <a:latin typeface="Arial" panose="020B0604020202020204" pitchFamily="34" charset="0"/>
                <a:ea typeface="微软雅黑" panose="020B0503020204020204" pitchFamily="34" charset="-122"/>
                <a:cs typeface="+mn-ea"/>
                <a:sym typeface="+mn-lt"/>
              </a:rPr>
              <a:t>01</a:t>
            </a:r>
            <a:endParaRPr lang="en-US" altLang="zh-CN" sz="8800" b="1" spc="200" dirty="0">
              <a:solidFill>
                <a:schemeClr val="dk1">
                  <a:lumMod val="85000"/>
                  <a:lumOff val="15000"/>
                </a:schemeClr>
              </a:solidFill>
              <a:uFillTx/>
              <a:latin typeface="Arial" panose="020B0604020202020204" pitchFamily="34" charset="0"/>
              <a:ea typeface="微软雅黑" panose="020B0503020204020204" pitchFamily="34" charset="-122"/>
              <a:cs typeface="+mn-ea"/>
              <a:sym typeface="+mn-lt"/>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4" name="矩形 3"/>
          <p:cNvSpPr/>
          <p:nvPr>
            <p:custDataLst>
              <p:tags r:id="rId2"/>
            </p:custDataLst>
          </p:nvPr>
        </p:nvSpPr>
        <p:spPr>
          <a:xfrm>
            <a:off x="608399" y="1371600"/>
            <a:ext cx="10974649" cy="4572000"/>
          </a:xfrm>
          <a:prstGeom prst="rect">
            <a:avLst/>
          </a:prstGeom>
          <a:solidFill>
            <a:schemeClr val="lt2"/>
          </a:solidFill>
          <a:ln>
            <a:noFill/>
          </a:ln>
          <a:effectLst>
            <a:outerShdw blurRad="127000" dist="38100" dir="5400000" algn="t" rotWithShape="0">
              <a:schemeClr val="dk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5" name="文本框 14"/>
          <p:cNvSpPr txBox="1"/>
          <p:nvPr>
            <p:custDataLst>
              <p:tags r:id="rId3"/>
            </p:custDataLst>
          </p:nvPr>
        </p:nvSpPr>
        <p:spPr>
          <a:xfrm>
            <a:off x="1137989" y="1677600"/>
            <a:ext cx="10060249" cy="3960000"/>
          </a:xfrm>
          <a:prstGeom prst="rect">
            <a:avLst/>
          </a:prstGeom>
          <a:noFill/>
        </p:spPr>
        <p:txBody>
          <a:bodyPr wrap="square" rtlCol="0" anchor="ctr" anchorCtr="0">
            <a:normAutofit/>
          </a:bodyPr>
          <a:lstStyle/>
          <a:p>
            <a:pPr marL="457200" lvl="0" indent="-457200" algn="just">
              <a:lnSpc>
                <a:spcPct val="130000"/>
              </a:lnSpc>
              <a:spcAft>
                <a:spcPts val="800"/>
              </a:spcAft>
              <a:buClr>
                <a:schemeClr val="tx1">
                  <a:lumMod val="75000"/>
                  <a:lumOff val="25000"/>
                </a:schemeClr>
              </a:buClr>
              <a:buFont typeface="Wingdings" panose="05000000000000000000" pitchFamily="2" charset="2"/>
              <a:buChar char="u"/>
            </a:pP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边缘是组成两个图像区域之间边界（或边缘）的像素。一般一个边缘的形状可以是任意的，还可能包括交叉点。在实践中边缘一般被定义为图像中拥有大的梯度的点组成的子集。一些常用的算法还会把梯度高的点联系起来来构成一个更完善的边缘的描写。这些算法也可能对边缘提出一些限制。 </a:t>
            </a:r>
            <a:endPar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16" name="Title 6"/>
          <p:cNvSpPr txBox="1"/>
          <p:nvPr>
            <p:custDataLst>
              <p:tags r:id="rId4"/>
            </p:custDataLst>
          </p:nvPr>
        </p:nvSpPr>
        <p:spPr>
          <a:xfrm>
            <a:off x="608399" y="153000"/>
            <a:ext cx="10974649" cy="608400"/>
          </a:xfrm>
          <a:prstGeom prst="rect">
            <a:avLst/>
          </a:prstGeom>
          <a:noFill/>
          <a:ln w="3175">
            <a:noFill/>
            <a:prstDash val="dash"/>
          </a:ln>
        </p:spPr>
        <p:txBody>
          <a:bodyPr wrap="square" lIns="90000" tIns="46800" rIns="90000" bIns="4680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altLang="zh-CN"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rPr>
              <a:t>1.</a:t>
            </a:r>
            <a:r>
              <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rPr>
              <a:t>边缘检测</a:t>
            </a:r>
            <a:endPar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endParaRPr>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8" name="文本框 17"/>
          <p:cNvSpPr txBox="1"/>
          <p:nvPr>
            <p:custDataLst>
              <p:tags r:id="rId2"/>
            </p:custDataLst>
          </p:nvPr>
        </p:nvSpPr>
        <p:spPr>
          <a:xfrm>
            <a:off x="608951" y="1629704"/>
            <a:ext cx="4923158" cy="461665"/>
          </a:xfrm>
          <a:prstGeom prst="rect">
            <a:avLst/>
          </a:prstGeom>
          <a:noFill/>
        </p:spPr>
        <p:txBody>
          <a:bodyPr wrap="square" rtlCol="0">
            <a:normAutofit fontScale="90000"/>
          </a:bodyPr>
          <a:lstStyle/>
          <a:p>
            <a:r>
              <a:rPr lang="zh-CN" altLang="en-US" sz="2400" b="1" dirty="0">
                <a:solidFill>
                  <a:schemeClr val="dk1">
                    <a:lumMod val="85000"/>
                    <a:lumOff val="15000"/>
                  </a:schemeClr>
                </a:solidFill>
                <a:latin typeface="Arial" panose="020B0604020202020204" pitchFamily="34" charset="0"/>
                <a:ea typeface="微软雅黑" panose="020B0503020204020204" pitchFamily="34" charset="-122"/>
              </a:rPr>
              <a:t>代码</a:t>
            </a:r>
            <a:endParaRPr lang="zh-CN" altLang="en-US" sz="2400" b="1" dirty="0">
              <a:solidFill>
                <a:schemeClr val="dk1">
                  <a:lumMod val="85000"/>
                  <a:lumOff val="15000"/>
                </a:schemeClr>
              </a:solidFill>
              <a:latin typeface="Arial" panose="020B0604020202020204" pitchFamily="34" charset="0"/>
              <a:ea typeface="微软雅黑" panose="020B0503020204020204" pitchFamily="34" charset="-122"/>
            </a:endParaRPr>
          </a:p>
        </p:txBody>
      </p:sp>
      <p:cxnSp>
        <p:nvCxnSpPr>
          <p:cNvPr id="22" name="直接连接符 21"/>
          <p:cNvCxnSpPr/>
          <p:nvPr>
            <p:custDataLst>
              <p:tags r:id="rId3"/>
            </p:custDataLst>
          </p:nvPr>
        </p:nvCxnSpPr>
        <p:spPr>
          <a:xfrm>
            <a:off x="6096275" y="1629704"/>
            <a:ext cx="0" cy="4328819"/>
          </a:xfrm>
          <a:prstGeom prst="line">
            <a:avLst/>
          </a:prstGeom>
          <a:ln>
            <a:solidFill>
              <a:schemeClr val="lt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32" name="文本框 31"/>
          <p:cNvSpPr txBox="1"/>
          <p:nvPr>
            <p:custDataLst>
              <p:tags r:id="rId4"/>
            </p:custDataLst>
          </p:nvPr>
        </p:nvSpPr>
        <p:spPr>
          <a:xfrm>
            <a:off x="6659882" y="1629704"/>
            <a:ext cx="4923158" cy="461665"/>
          </a:xfrm>
          <a:prstGeom prst="rect">
            <a:avLst/>
          </a:prstGeom>
          <a:noFill/>
        </p:spPr>
        <p:txBody>
          <a:bodyPr wrap="square" rtlCol="0">
            <a:normAutofit fontScale="90000"/>
          </a:bodyPr>
          <a:lstStyle/>
          <a:p>
            <a:r>
              <a:rPr lang="zh-CN" altLang="en-US" sz="2400" b="1" dirty="0">
                <a:solidFill>
                  <a:schemeClr val="dk1">
                    <a:lumMod val="85000"/>
                    <a:lumOff val="15000"/>
                  </a:schemeClr>
                </a:solidFill>
                <a:latin typeface="Arial" panose="020B0604020202020204" pitchFamily="34" charset="0"/>
                <a:ea typeface="微软雅黑" panose="020B0503020204020204" pitchFamily="34" charset="-122"/>
              </a:rPr>
              <a:t>结果</a:t>
            </a:r>
            <a:endParaRPr lang="zh-CN" altLang="en-US" sz="2400" b="1" dirty="0">
              <a:solidFill>
                <a:schemeClr val="dk1">
                  <a:lumMod val="85000"/>
                  <a:lumOff val="15000"/>
                </a:schemeClr>
              </a:solidFill>
              <a:latin typeface="Arial" panose="020B0604020202020204" pitchFamily="34" charset="0"/>
              <a:ea typeface="微软雅黑" panose="020B0503020204020204" pitchFamily="34" charset="-122"/>
            </a:endParaRPr>
          </a:p>
        </p:txBody>
      </p:sp>
      <p:pic>
        <p:nvPicPr>
          <p:cNvPr id="-2147482623" name="图片 -2147482624"/>
          <p:cNvPicPr>
            <a:picLocks noChangeAspect="1"/>
          </p:cNvPicPr>
          <p:nvPr>
            <p:custDataLst>
              <p:tags r:id="rId5"/>
            </p:custDataLst>
          </p:nvPr>
        </p:nvPicPr>
        <p:blipFill>
          <a:blip r:embed="rId6"/>
          <a:stretch>
            <a:fillRect/>
          </a:stretch>
        </p:blipFill>
        <p:spPr>
          <a:xfrm>
            <a:off x="546735" y="2413635"/>
            <a:ext cx="5700395" cy="2249170"/>
          </a:xfrm>
          <a:prstGeom prst="rect">
            <a:avLst/>
          </a:prstGeom>
          <a:noFill/>
          <a:ln w="9525">
            <a:noFill/>
          </a:ln>
        </p:spPr>
      </p:pic>
      <p:pic>
        <p:nvPicPr>
          <p:cNvPr id="-2147482621" name="图片 -2147482622"/>
          <p:cNvPicPr>
            <a:picLocks noChangeAspect="1"/>
          </p:cNvPicPr>
          <p:nvPr/>
        </p:nvPicPr>
        <p:blipFill>
          <a:blip r:embed="rId7"/>
          <a:stretch>
            <a:fillRect/>
          </a:stretch>
        </p:blipFill>
        <p:spPr>
          <a:xfrm>
            <a:off x="6536690" y="2806065"/>
            <a:ext cx="4747260" cy="1638300"/>
          </a:xfrm>
          <a:prstGeom prst="rect">
            <a:avLst/>
          </a:prstGeom>
          <a:noFill/>
          <a:ln w="9525">
            <a:noFill/>
          </a:ln>
        </p:spPr>
      </p:pic>
    </p:spTree>
    <p:custDataLst>
      <p:tags r:id="rId8"/>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4" name="矩形 3"/>
          <p:cNvSpPr/>
          <p:nvPr>
            <p:custDataLst>
              <p:tags r:id="rId2"/>
            </p:custDataLst>
          </p:nvPr>
        </p:nvSpPr>
        <p:spPr>
          <a:xfrm>
            <a:off x="608399" y="1371600"/>
            <a:ext cx="10974649" cy="4572000"/>
          </a:xfrm>
          <a:prstGeom prst="rect">
            <a:avLst/>
          </a:prstGeom>
          <a:solidFill>
            <a:schemeClr val="lt2"/>
          </a:solidFill>
          <a:ln>
            <a:noFill/>
          </a:ln>
          <a:effectLst>
            <a:outerShdw blurRad="127000" dist="38100" dir="5400000" algn="t" rotWithShape="0">
              <a:schemeClr val="dk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5" name="文本框 14"/>
          <p:cNvSpPr txBox="1"/>
          <p:nvPr>
            <p:custDataLst>
              <p:tags r:id="rId3"/>
            </p:custDataLst>
          </p:nvPr>
        </p:nvSpPr>
        <p:spPr>
          <a:xfrm>
            <a:off x="1065599" y="1677600"/>
            <a:ext cx="10060249" cy="3960000"/>
          </a:xfrm>
          <a:prstGeom prst="rect">
            <a:avLst/>
          </a:prstGeom>
          <a:noFill/>
        </p:spPr>
        <p:txBody>
          <a:bodyPr wrap="square" rtlCol="0" anchor="ctr" anchorCtr="0">
            <a:normAutofit/>
          </a:bodyPr>
          <a:lstStyle/>
          <a:p>
            <a:pPr marL="457200" lvl="0" indent="-457200" algn="just">
              <a:lnSpc>
                <a:spcPct val="130000"/>
              </a:lnSpc>
              <a:spcAft>
                <a:spcPts val="800"/>
              </a:spcAft>
              <a:buClr>
                <a:schemeClr val="tx1">
                  <a:lumMod val="75000"/>
                  <a:lumOff val="25000"/>
                </a:schemeClr>
              </a:buClr>
              <a:buFont typeface="Wingdings" panose="05000000000000000000" pitchFamily="2" charset="2"/>
              <a:buChar char="u"/>
            </a:pP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角是图像中点似的特征，在局部它有两维结构。早期的算法首先进行边缘检测，然后分析边缘的走向来寻找边缘突然转向（角）。后来发展的算法不再需要边缘检测这个步骤，而是可以直接在图像梯度中寻找高度曲率。后来发现这样有时可以在图像中本来没有角的地方发现具有同角一样的特征的区域。</a:t>
            </a:r>
            <a:endPar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16" name="Title 6"/>
          <p:cNvSpPr txBox="1"/>
          <p:nvPr>
            <p:custDataLst>
              <p:tags r:id="rId4"/>
            </p:custDataLst>
          </p:nvPr>
        </p:nvSpPr>
        <p:spPr>
          <a:xfrm>
            <a:off x="608399" y="153000"/>
            <a:ext cx="10974649" cy="608400"/>
          </a:xfrm>
          <a:prstGeom prst="rect">
            <a:avLst/>
          </a:prstGeom>
          <a:noFill/>
          <a:ln w="3175">
            <a:noFill/>
            <a:prstDash val="dash"/>
          </a:ln>
        </p:spPr>
        <p:txBody>
          <a:bodyPr wrap="square" lIns="90000" tIns="46800" rIns="90000" bIns="4680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rPr>
              <a:t>2.角检测</a:t>
            </a:r>
            <a:endPar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endParaRPr>
          </a:p>
        </p:txBody>
      </p:sp>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8" name="文本框 17"/>
          <p:cNvSpPr txBox="1"/>
          <p:nvPr>
            <p:custDataLst>
              <p:tags r:id="rId2"/>
            </p:custDataLst>
          </p:nvPr>
        </p:nvSpPr>
        <p:spPr>
          <a:xfrm>
            <a:off x="608951" y="1629704"/>
            <a:ext cx="4923158" cy="461665"/>
          </a:xfrm>
          <a:prstGeom prst="rect">
            <a:avLst/>
          </a:prstGeom>
          <a:noFill/>
        </p:spPr>
        <p:txBody>
          <a:bodyPr wrap="square" rtlCol="0">
            <a:normAutofit fontScale="90000"/>
          </a:bodyPr>
          <a:lstStyle/>
          <a:p>
            <a:r>
              <a:rPr lang="zh-CN" altLang="en-US" sz="2400" b="1" dirty="0">
                <a:solidFill>
                  <a:schemeClr val="dk1">
                    <a:lumMod val="85000"/>
                    <a:lumOff val="15000"/>
                  </a:schemeClr>
                </a:solidFill>
                <a:latin typeface="Arial" panose="020B0604020202020204" pitchFamily="34" charset="0"/>
                <a:ea typeface="微软雅黑" panose="020B0503020204020204" pitchFamily="34" charset="-122"/>
              </a:rPr>
              <a:t>代码</a:t>
            </a:r>
            <a:endParaRPr lang="zh-CN" altLang="en-US" sz="2400" b="1" dirty="0">
              <a:solidFill>
                <a:schemeClr val="dk1">
                  <a:lumMod val="85000"/>
                  <a:lumOff val="15000"/>
                </a:schemeClr>
              </a:solidFill>
              <a:latin typeface="Arial" panose="020B0604020202020204" pitchFamily="34" charset="0"/>
              <a:ea typeface="微软雅黑" panose="020B0503020204020204" pitchFamily="34" charset="-122"/>
            </a:endParaRPr>
          </a:p>
        </p:txBody>
      </p:sp>
      <p:cxnSp>
        <p:nvCxnSpPr>
          <p:cNvPr id="22" name="直接连接符 21"/>
          <p:cNvCxnSpPr/>
          <p:nvPr>
            <p:custDataLst>
              <p:tags r:id="rId3"/>
            </p:custDataLst>
          </p:nvPr>
        </p:nvCxnSpPr>
        <p:spPr>
          <a:xfrm>
            <a:off x="6096275" y="1629704"/>
            <a:ext cx="0" cy="4328819"/>
          </a:xfrm>
          <a:prstGeom prst="line">
            <a:avLst/>
          </a:prstGeom>
          <a:ln>
            <a:solidFill>
              <a:schemeClr val="lt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32" name="文本框 31"/>
          <p:cNvSpPr txBox="1"/>
          <p:nvPr>
            <p:custDataLst>
              <p:tags r:id="rId4"/>
            </p:custDataLst>
          </p:nvPr>
        </p:nvSpPr>
        <p:spPr>
          <a:xfrm>
            <a:off x="6659882" y="1629704"/>
            <a:ext cx="4923158" cy="461665"/>
          </a:xfrm>
          <a:prstGeom prst="rect">
            <a:avLst/>
          </a:prstGeom>
          <a:noFill/>
        </p:spPr>
        <p:txBody>
          <a:bodyPr wrap="square" rtlCol="0">
            <a:normAutofit fontScale="90000"/>
          </a:bodyPr>
          <a:lstStyle/>
          <a:p>
            <a:r>
              <a:rPr lang="zh-CN" altLang="en-US" sz="2400" b="1" dirty="0">
                <a:solidFill>
                  <a:schemeClr val="dk1">
                    <a:lumMod val="85000"/>
                    <a:lumOff val="15000"/>
                  </a:schemeClr>
                </a:solidFill>
                <a:latin typeface="Arial" panose="020B0604020202020204" pitchFamily="34" charset="0"/>
                <a:ea typeface="微软雅黑" panose="020B0503020204020204" pitchFamily="34" charset="-122"/>
              </a:rPr>
              <a:t>结果</a:t>
            </a:r>
            <a:endParaRPr lang="zh-CN" altLang="en-US" sz="2400" b="1" dirty="0">
              <a:solidFill>
                <a:schemeClr val="dk1">
                  <a:lumMod val="85000"/>
                  <a:lumOff val="15000"/>
                </a:schemeClr>
              </a:solidFill>
              <a:latin typeface="Arial" panose="020B0604020202020204" pitchFamily="34" charset="0"/>
              <a:ea typeface="微软雅黑" panose="020B0503020204020204" pitchFamily="34" charset="-122"/>
            </a:endParaRPr>
          </a:p>
        </p:txBody>
      </p:sp>
      <p:pic>
        <p:nvPicPr>
          <p:cNvPr id="-2147482619" name="图片 -2147482620"/>
          <p:cNvPicPr>
            <a:picLocks noChangeAspect="1"/>
          </p:cNvPicPr>
          <p:nvPr/>
        </p:nvPicPr>
        <p:blipFill>
          <a:blip r:embed="rId5"/>
          <a:stretch>
            <a:fillRect/>
          </a:stretch>
        </p:blipFill>
        <p:spPr>
          <a:xfrm>
            <a:off x="608965" y="2408555"/>
            <a:ext cx="2773680" cy="3771900"/>
          </a:xfrm>
          <a:prstGeom prst="rect">
            <a:avLst/>
          </a:prstGeom>
          <a:noFill/>
          <a:ln w="9525">
            <a:noFill/>
          </a:ln>
        </p:spPr>
      </p:pic>
      <p:pic>
        <p:nvPicPr>
          <p:cNvPr id="-2147482620" name="图片 -2147482621"/>
          <p:cNvPicPr>
            <a:picLocks noChangeAspect="1"/>
          </p:cNvPicPr>
          <p:nvPr/>
        </p:nvPicPr>
        <p:blipFill>
          <a:blip r:embed="rId6"/>
          <a:stretch>
            <a:fillRect/>
          </a:stretch>
        </p:blipFill>
        <p:spPr>
          <a:xfrm>
            <a:off x="6486843" y="3068955"/>
            <a:ext cx="5268595" cy="2451100"/>
          </a:xfrm>
          <a:prstGeom prst="rect">
            <a:avLst/>
          </a:prstGeom>
          <a:noFill/>
          <a:ln w="9525">
            <a:noFill/>
          </a:ln>
        </p:spPr>
      </p:pic>
    </p:spTree>
    <p:custDataLst>
      <p:tags r:id="rId7"/>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4" name="矩形 3"/>
          <p:cNvSpPr/>
          <p:nvPr>
            <p:custDataLst>
              <p:tags r:id="rId2"/>
            </p:custDataLst>
          </p:nvPr>
        </p:nvSpPr>
        <p:spPr>
          <a:xfrm>
            <a:off x="608399" y="1371600"/>
            <a:ext cx="10974649" cy="4572000"/>
          </a:xfrm>
          <a:prstGeom prst="rect">
            <a:avLst/>
          </a:prstGeom>
          <a:solidFill>
            <a:schemeClr val="lt2"/>
          </a:solidFill>
          <a:ln>
            <a:noFill/>
          </a:ln>
          <a:effectLst>
            <a:outerShdw blurRad="127000" dist="38100" dir="5400000" algn="t" rotWithShape="0">
              <a:schemeClr val="dk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5" name="文本框 14"/>
          <p:cNvSpPr txBox="1"/>
          <p:nvPr>
            <p:custDataLst>
              <p:tags r:id="rId3"/>
            </p:custDataLst>
          </p:nvPr>
        </p:nvSpPr>
        <p:spPr>
          <a:xfrm>
            <a:off x="1065599" y="1677600"/>
            <a:ext cx="10060249" cy="3960000"/>
          </a:xfrm>
          <a:prstGeom prst="rect">
            <a:avLst/>
          </a:prstGeom>
          <a:noFill/>
        </p:spPr>
        <p:txBody>
          <a:bodyPr wrap="square" rtlCol="0" anchor="ctr" anchorCtr="0">
            <a:normAutofit/>
          </a:bodyPr>
          <a:lstStyle/>
          <a:p>
            <a:pPr marL="457200" lvl="0" indent="-457200" algn="just">
              <a:lnSpc>
                <a:spcPct val="130000"/>
              </a:lnSpc>
              <a:spcAft>
                <a:spcPts val="800"/>
              </a:spcAft>
              <a:buClr>
                <a:schemeClr val="tx1">
                  <a:lumMod val="75000"/>
                  <a:lumOff val="25000"/>
                </a:schemeClr>
              </a:buClr>
              <a:buFont typeface="Wingdings" panose="05000000000000000000" pitchFamily="2" charset="2"/>
              <a:buChar char="u"/>
            </a:pP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与角不同的是区域描写一个图像中的一个区域性的结构，但是区域也可能仅由一个像素组成，因此许多区域检测也可以用来监测角。一个区域监测器检测图像中一个对于角监测器来说太平滑的区域。区域检测可以被想象为把一张图像缩小，然后在缩小的图像上进行角检测。</a:t>
            </a:r>
            <a:endPar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16" name="Title 6"/>
          <p:cNvSpPr txBox="1"/>
          <p:nvPr>
            <p:custDataLst>
              <p:tags r:id="rId4"/>
            </p:custDataLst>
          </p:nvPr>
        </p:nvSpPr>
        <p:spPr>
          <a:xfrm>
            <a:off x="608399" y="153000"/>
            <a:ext cx="10974649" cy="608400"/>
          </a:xfrm>
          <a:prstGeom prst="rect">
            <a:avLst/>
          </a:prstGeom>
          <a:noFill/>
          <a:ln w="3175">
            <a:noFill/>
            <a:prstDash val="dash"/>
          </a:ln>
        </p:spPr>
        <p:txBody>
          <a:bodyPr wrap="square" lIns="90000" tIns="46800" rIns="90000" bIns="4680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rPr>
              <a:t>3.区域检测</a:t>
            </a:r>
            <a:endPar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endParaRPr>
          </a:p>
        </p:txBody>
      </p:sp>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8" name="文本框 17"/>
          <p:cNvSpPr txBox="1"/>
          <p:nvPr>
            <p:custDataLst>
              <p:tags r:id="rId2"/>
            </p:custDataLst>
          </p:nvPr>
        </p:nvSpPr>
        <p:spPr>
          <a:xfrm>
            <a:off x="608951" y="1629704"/>
            <a:ext cx="4923158" cy="461665"/>
          </a:xfrm>
          <a:prstGeom prst="rect">
            <a:avLst/>
          </a:prstGeom>
          <a:noFill/>
        </p:spPr>
        <p:txBody>
          <a:bodyPr wrap="square" rtlCol="0">
            <a:normAutofit fontScale="90000"/>
          </a:bodyPr>
          <a:lstStyle/>
          <a:p>
            <a:r>
              <a:rPr lang="zh-CN" altLang="en-US" sz="2400" b="1" dirty="0">
                <a:solidFill>
                  <a:schemeClr val="dk1">
                    <a:lumMod val="85000"/>
                    <a:lumOff val="15000"/>
                  </a:schemeClr>
                </a:solidFill>
                <a:latin typeface="Arial" panose="020B0604020202020204" pitchFamily="34" charset="0"/>
                <a:ea typeface="微软雅黑" panose="020B0503020204020204" pitchFamily="34" charset="-122"/>
              </a:rPr>
              <a:t>代码</a:t>
            </a:r>
            <a:endParaRPr lang="zh-CN" altLang="en-US" sz="2400" b="1" dirty="0">
              <a:solidFill>
                <a:schemeClr val="dk1">
                  <a:lumMod val="85000"/>
                  <a:lumOff val="15000"/>
                </a:schemeClr>
              </a:solidFill>
              <a:latin typeface="Arial" panose="020B0604020202020204" pitchFamily="34" charset="0"/>
              <a:ea typeface="微软雅黑" panose="020B0503020204020204" pitchFamily="34" charset="-122"/>
            </a:endParaRPr>
          </a:p>
        </p:txBody>
      </p:sp>
      <p:cxnSp>
        <p:nvCxnSpPr>
          <p:cNvPr id="22" name="直接连接符 21"/>
          <p:cNvCxnSpPr/>
          <p:nvPr>
            <p:custDataLst>
              <p:tags r:id="rId3"/>
            </p:custDataLst>
          </p:nvPr>
        </p:nvCxnSpPr>
        <p:spPr>
          <a:xfrm>
            <a:off x="6096275" y="1629704"/>
            <a:ext cx="0" cy="4328819"/>
          </a:xfrm>
          <a:prstGeom prst="line">
            <a:avLst/>
          </a:prstGeom>
          <a:ln>
            <a:solidFill>
              <a:schemeClr val="lt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32" name="文本框 31"/>
          <p:cNvSpPr txBox="1"/>
          <p:nvPr>
            <p:custDataLst>
              <p:tags r:id="rId4"/>
            </p:custDataLst>
          </p:nvPr>
        </p:nvSpPr>
        <p:spPr>
          <a:xfrm>
            <a:off x="6659882" y="1629704"/>
            <a:ext cx="4923158" cy="461665"/>
          </a:xfrm>
          <a:prstGeom prst="rect">
            <a:avLst/>
          </a:prstGeom>
          <a:noFill/>
        </p:spPr>
        <p:txBody>
          <a:bodyPr wrap="square" rtlCol="0">
            <a:normAutofit fontScale="90000"/>
          </a:bodyPr>
          <a:lstStyle/>
          <a:p>
            <a:r>
              <a:rPr lang="zh-CN" altLang="en-US" sz="2400" b="1" dirty="0">
                <a:solidFill>
                  <a:schemeClr val="dk1">
                    <a:lumMod val="85000"/>
                    <a:lumOff val="15000"/>
                  </a:schemeClr>
                </a:solidFill>
                <a:latin typeface="Arial" panose="020B0604020202020204" pitchFamily="34" charset="0"/>
                <a:ea typeface="微软雅黑" panose="020B0503020204020204" pitchFamily="34" charset="-122"/>
              </a:rPr>
              <a:t>结果</a:t>
            </a:r>
            <a:endParaRPr lang="zh-CN" altLang="en-US" sz="2400" b="1" dirty="0">
              <a:solidFill>
                <a:schemeClr val="dk1">
                  <a:lumMod val="85000"/>
                  <a:lumOff val="15000"/>
                </a:schemeClr>
              </a:solidFill>
              <a:latin typeface="Arial" panose="020B0604020202020204" pitchFamily="34" charset="0"/>
              <a:ea typeface="微软雅黑" panose="020B0503020204020204" pitchFamily="34" charset="-122"/>
            </a:endParaRPr>
          </a:p>
        </p:txBody>
      </p:sp>
      <p:pic>
        <p:nvPicPr>
          <p:cNvPr id="-2147482584" name="图片 -2147482585"/>
          <p:cNvPicPr>
            <a:picLocks noChangeAspect="1"/>
          </p:cNvPicPr>
          <p:nvPr/>
        </p:nvPicPr>
        <p:blipFill>
          <a:blip r:embed="rId5"/>
          <a:stretch>
            <a:fillRect/>
          </a:stretch>
        </p:blipFill>
        <p:spPr>
          <a:xfrm>
            <a:off x="608965" y="2997835"/>
            <a:ext cx="4150995" cy="2338705"/>
          </a:xfrm>
          <a:prstGeom prst="rect">
            <a:avLst/>
          </a:prstGeom>
          <a:noFill/>
          <a:ln w="9525">
            <a:noFill/>
          </a:ln>
        </p:spPr>
      </p:pic>
      <p:pic>
        <p:nvPicPr>
          <p:cNvPr id="-2147482583" name="图片 -2147482584"/>
          <p:cNvPicPr>
            <a:picLocks noChangeAspect="1"/>
          </p:cNvPicPr>
          <p:nvPr/>
        </p:nvPicPr>
        <p:blipFill>
          <a:blip r:embed="rId6"/>
          <a:stretch>
            <a:fillRect/>
          </a:stretch>
        </p:blipFill>
        <p:spPr>
          <a:xfrm>
            <a:off x="6659880" y="2199640"/>
            <a:ext cx="3764280" cy="3695700"/>
          </a:xfrm>
          <a:prstGeom prst="rect">
            <a:avLst/>
          </a:prstGeom>
          <a:noFill/>
          <a:ln w="9525">
            <a:noFill/>
          </a:ln>
        </p:spPr>
      </p:pic>
    </p:spTree>
    <p:custDataLst>
      <p:tags r:id="rId7"/>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4523_1*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6"/>
  <p:tag name="KSO_WM_UNIT_DEC_AREA_ID" val="94de20bfe5d14725b385b1ced4295fbe"/>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4d1ffabc88cd403b92fba8183ca6db97"/>
</p:tagLst>
</file>

<file path=ppt/tags/tag10.xml><?xml version="1.0" encoding="utf-8"?>
<p:tagLst xmlns:p="http://schemas.openxmlformats.org/presentationml/2006/main">
  <p:tag name="KSO_WM_UNIT_ISCONTENTSTITLE" val="0"/>
  <p:tag name="KSO_WM_UNIT_ISNUMDGMTITLE" val="0"/>
  <p:tag name="KSO_WM_UNIT_NOCLEAR" val="0"/>
  <p:tag name="KSO_WM_UNIT_VALUE" val="165"/>
  <p:tag name="KSO_WM_UNIT_HIGHLIGHT" val="0"/>
  <p:tag name="KSO_WM_UNIT_COMPATIBLE" val="0"/>
  <p:tag name="KSO_WM_UNIT_DIAGRAM_ISNUMVISUAL" val="0"/>
  <p:tag name="KSO_WM_UNIT_DIAGRAM_ISREFERUNIT" val="0"/>
  <p:tag name="KSO_WM_UNIT_TYPE" val="b"/>
  <p:tag name="KSO_WM_UNIT_INDEX" val="1"/>
  <p:tag name="KSO_WM_UNIT_ID" val="custom20204523_1*b*1"/>
  <p:tag name="KSO_WM_TEMPLATE_CATEGORY" val="custom"/>
  <p:tag name="KSO_WM_TEMPLATE_INDEX" val="20204523"/>
  <p:tag name="KSO_WM_UNIT_LAYERLEVEL" val="1"/>
  <p:tag name="KSO_WM_TAG_VERSION" val="1.0"/>
  <p:tag name="KSO_WM_BEAUTIFY_FLAG" val="#wm#"/>
  <p:tag name="KSO_WM_UNIT_PRESET_TEXT" val="单击此处输入你的正文，文字是您思想的提炼，为了最终演示发布的良好效果。"/>
  <p:tag name="KSO_WM_UNIT_DEFAULT_FONT" val="14;16;2"/>
  <p:tag name="KSO_WM_UNIT_BLOCK" val="0"/>
  <p:tag name="KSO_WM_UNIT_DEC_AREA_ID" val="3fbef484cd88401e94c7940c2237467c"/>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TEXT_FILL_FORE_SCHEMECOLOR_INDEX_BRIGHTNESS" val="0.35"/>
  <p:tag name="KSO_WM_UNIT_TEXT_FILL_FORE_SCHEMECOLOR_INDEX" val="13"/>
  <p:tag name="KSO_WM_UNIT_TEXT_FILL_TYPE" val="1"/>
  <p:tag name="KSO_WM_TEMPLATE_ASSEMBLE_XID" val="5f9bbf871fb265b86ffa578f"/>
  <p:tag name="KSO_WM_TEMPLATE_ASSEMBLE_GROUPID" val="5f9b7e78623d22db5a11f655"/>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4523_4*l_h_i*1_4_1"/>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a"/>
  <p:tag name="KSO_WM_UNIT_DEC_AREA_ID" val="f3530f6f3afa4bbd82a495bee8a8c238"/>
  <p:tag name="KSO_WM_UNIT_DECORATE_INFO" val=""/>
  <p:tag name="KSO_WM_UNIT_SM_LIMIT_TYPE" val=""/>
  <p:tag name="KSO_WM_CHIP_FILLAREA_FILL_RULE" val="{&quot;fill_align&quot;:&quot;lm&quot;,&quot;fill_mode&quot;:&quot;adaptive&quot;,&quot;sacle_strategy&quot;:&quot;stretch&quot;}"/>
  <p:tag name="KSO_WM_ASSEMBLE_CHIP_INDEX" val="397e9f3823754109a13abcfb6b34b611"/>
  <p:tag name="KSO_WM_UNIT_FILL_FORE_SCHEMECOLOR_INDEX_BRIGHTNESS" val="0.4"/>
  <p:tag name="KSO_WM_UNIT_FILL_FORE_SCHEMECOLOR_INDEX" val="8"/>
  <p:tag name="KSO_WM_UNIT_FILL_TYPE" val="1"/>
  <p:tag name="KSO_WM_UNIT_TEXT_FILL_FORE_SCHEMECOLOR_INDEX_BRIGHTNESS" val="0"/>
  <p:tag name="KSO_WM_UNIT_TEXT_FILL_FORE_SCHEMECOLOR_INDEX" val="2"/>
  <p:tag name="KSO_WM_UNIT_TEXT_FILL_TYPE" val="1"/>
  <p:tag name="KSO_WM_UNIT_VALUE" val="1"/>
  <p:tag name="KSO_WM_UNIT_USESOURCEFORMAT_APPLY" val="1"/>
</p:tagLst>
</file>

<file path=ppt/tags/tag101.xml><?xml version="1.0" encoding="utf-8"?>
<p:tagLst xmlns:p="http://schemas.openxmlformats.org/presentationml/2006/main">
  <p:tag name="KSO_WM_UNIT_ISCONTENTSTITLE" val="0"/>
  <p:tag name="KSO_WM_UNIT_ISNUMDGMTITLE" val="0"/>
  <p:tag name="KSO_WM_UNIT_SUBTYPE" val="a"/>
  <p:tag name="KSO_WM_UNIT_PRESET_TEXT" val="标题"/>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4523_4*l_h_f*1_4_1"/>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a"/>
  <p:tag name="KSO_WM_UNIT_DEC_AREA_ID" val="ba50400bafb5428f909965557f47f669"/>
  <p:tag name="KSO_WM_UNIT_DECORATE_INFO" val=""/>
  <p:tag name="KSO_WM_UNIT_SM_LIMIT_TYPE" val=""/>
  <p:tag name="KSO_WM_CHIP_FILLAREA_FILL_RULE" val="{&quot;fill_align&quot;:&quot;lm&quot;,&quot;fill_mode&quot;:&quot;adaptive&quot;,&quot;sacle_strategy&quot;:&quot;stretch&quot;}"/>
  <p:tag name="KSO_WM_ASSEMBLE_CHIP_INDEX" val="397e9f3823754109a13abcfb6b34b611"/>
  <p:tag name="KSO_WM_UNIT_TEXT_FILL_FORE_SCHEMECOLOR_INDEX_BRIGHTNESS" val="0"/>
  <p:tag name="KSO_WM_UNIT_TEXT_FILL_FORE_SCHEMECOLOR_INDEX" val="13"/>
  <p:tag name="KSO_WM_UNIT_TEXT_FILL_TYPE" val="1"/>
  <p:tag name="KSO_WM_UNIT_USESOURCEFORMAT_APPLY" val="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custom20204523_4*l_h_i*1_4_2"/>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a"/>
  <p:tag name="KSO_WM_UNIT_DEC_AREA_ID" val="6904073724b84893b92bfeb91bfae516"/>
  <p:tag name="KSO_WM_UNIT_DECORATE_INFO" val=""/>
  <p:tag name="KSO_WM_UNIT_SM_LIMIT_TYPE" val=""/>
  <p:tag name="KSO_WM_CHIP_FILLAREA_FILL_RULE" val="{&quot;fill_align&quot;:&quot;lm&quot;,&quot;fill_mode&quot;:&quot;adaptive&quot;,&quot;sacle_strategy&quot;:&quot;stretch&quot;}"/>
  <p:tag name="KSO_WM_ASSEMBLE_CHIP_INDEX" val="397e9f3823754109a13abcfb6b34b611"/>
  <p:tag name="KSO_WM_UNIT_FILL_FORE_SCHEMECOLOR_INDEX_BRIGHTNESS" val="0.6"/>
  <p:tag name="KSO_WM_UNIT_FILL_FORE_SCHEMECOLOR_INDEX" val="8"/>
  <p:tag name="KSO_WM_UNIT_FILL_TYPE" val="1"/>
  <p:tag name="KSO_WM_UNIT_TEXT_FILL_FORE_SCHEMECOLOR_INDEX_BRIGHTNESS" val="0"/>
  <p:tag name="KSO_WM_UNIT_TEXT_FILL_FORE_SCHEMECOLOR_INDEX" val="2"/>
  <p:tag name="KSO_WM_UNIT_TEXT_FILL_TYPE" val="1"/>
  <p:tag name="KSO_WM_UNIT_VALUE" val="7"/>
  <p:tag name="KSO_WM_UNIT_USESOURCEFORMAT_APPLY" val="1"/>
</p:tagLst>
</file>

<file path=ppt/tags/tag103.xml><?xml version="1.0" encoding="utf-8"?>
<p:tagLst xmlns:p="http://schemas.openxmlformats.org/presentationml/2006/main">
  <p:tag name="KSO_WM_CHIP_INFOS" val="{&quot;layout_type&quot;:&quot;forright3&quot;,&quot;slide_type&quot;:[&quot;contents&quot;],&quot;aspect_ratio&quot;:&quot;16:9&quot;}"/>
  <p:tag name="KSO_WM_CHIP_XID" val="5ebe041a0ac41c4a0a525584"/>
  <p:tag name="KSO_WM_CHIP_FILLPROP" val="[[{&quot;fill_id&quot;:&quot;5bd8f18c25e24c05bb7579581f147ba3&quot;,&quot;fill_align&quot;:&quot;lm&quot;,&quot;text_align&quot;:&quot;lm&quot;,&quot;text_direction&quot;:&quot;horizontal&quot;,&quot;chip_types&quot;:[&quot;catalogtitle&quot;]},{&quot;fill_id&quot;:&quot;9570330f79eb4c549d68026aebbae7da&quot;,&quot;fill_align&quot;:&quot;lm&quot;,&quot;text_align&quot;:&quot;lm&quot;,&quot;text_direction&quot;:&quot;horizontal&quot;,&quot;chip_types&quot;:[&quot;diagram&quot;]}],[{&quot;fill_id&quot;:&quot;5bd8f18c25e24c05bb7579581f147ba3&quot;,&quot;fill_align&quot;:&quot;cm&quot;,&quot;text_align&quot;:&quot;cm&quot;,&quot;text_direction&quot;:&quot;horizontal&quot;,&quot;chip_types&quot;:[&quot;catalogtitle&quot;]},{&quot;fill_id&quot;:&quot;9570330f79eb4c549d68026aebbae7da&quot;,&quot;fill_align&quot;:&quot;lm&quot;,&quot;text_align&quot;:&quot;lm&quot;,&quot;text_direction&quot;:&quot;horizontal&quot;,&quot;chip_types&quot;:[&quot;diagram&quot;]}],[{&quot;fill_id&quot;:&quot;5bd8f18c25e24c05bb7579581f147ba3&quot;,&quot;fill_align&quot;:&quot;cm&quot;,&quot;text_align&quot;:&quot;cm&quot;,&quot;text_direction&quot;:&quot;horizontal&quot;,&quot;chip_types&quot;:[&quot;catalogtitle&quot;]},{&quot;fill_id&quot;:&quot;9570330f79eb4c549d68026aebbae7da&quot;,&quot;fill_align&quot;:&quot;cm&quot;,&quot;text_align&quot;:&quot;lm&quot;,&quot;text_direction&quot;:&quot;horizontal&quot;,&quot;chip_types&quot;:[&quot;diagram&quot;]}]]"/>
  <p:tag name="KSO_WM_SLIDE_ID" val="custom20204523_4"/>
  <p:tag name="KSO_WM_TEMPLATE_SUBCATEGORY" val="21"/>
  <p:tag name="KSO_WM_TEMPLATE_MASTER_TYPE" val="1"/>
  <p:tag name="KSO_WM_TEMPLATE_COLOR_TYPE" val="1"/>
  <p:tag name="KSO_WM_SLIDE_TYPE" val="contents"/>
  <p:tag name="KSO_WM_SLIDE_SUBTYPE" val="diag"/>
  <p:tag name="KSO_WM_SLIDE_ITEM_CNT" val="4"/>
  <p:tag name="KSO_WM_SLIDE_INDEX" val="4"/>
  <p:tag name="KSO_WM_SLIDE_SIZE" val="348*384"/>
  <p:tag name="KSO_WM_SLIDE_POSITION" val="546*36"/>
  <p:tag name="KSO_WM_TAG_VERSION" val="1.0"/>
  <p:tag name="KSO_WM_BEAUTIFY_FLAG" val="#wm#"/>
  <p:tag name="KSO_WM_TEMPLATE_CATEGORY" val="custom"/>
  <p:tag name="KSO_WM_TEMPLATE_INDEX" val="20204523"/>
  <p:tag name="KSO_WM_SLIDE_LAYOUT" val="a_l"/>
  <p:tag name="KSO_WM_SLIDE_LAYOUT_CNT" val="1_1"/>
  <p:tag name="KSO_WM_SLIDE_RATIO" val="1.777778"/>
  <p:tag name="KSO_WM_CHIP_GROUPID" val="5ebf6661ddc3daf3fef3f760"/>
  <p:tag name="KSO_WM_SLIDE_BK_DARK_LIGHT" val="2"/>
  <p:tag name="KSO_WM_SLIDE_BACKGROUND_TYPE" val="general"/>
  <p:tag name="KSO_WM_DIAGRAM_GROUP_CODE" val="l1-1"/>
  <p:tag name="KSO_WM_SLIDE_DIAGTYPE" val="l"/>
  <p:tag name="KSO_WM_SLIDE_SUPPORT_FEATURE_TYPE" val="0"/>
  <p:tag name="KSO_WM_TEMPLATE_ASSEMBLE_XID" val="5f9bbf871fb265b86ffa57ae"/>
  <p:tag name="KSO_WM_TEMPLATE_ASSEMBLE_GROUPID" val="5f9b7e78623d22db5a11f655"/>
</p:tagLst>
</file>

<file path=ppt/tags/tag104.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04523_7*a*1"/>
  <p:tag name="KSO_WM_TEMPLATE_CATEGORY" val="custom"/>
  <p:tag name="KSO_WM_TEMPLATE_INDEX" val="20204523"/>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b7c8e84ed09b491aab5182c82d3c717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TEXT_FILL_FORE_SCHEMECOLOR_INDEX_BRIGHTNESS" val="0.15"/>
  <p:tag name="KSO_WM_UNIT_TEXT_FILL_FORE_SCHEMECOLOR_INDEX" val="13"/>
  <p:tag name="KSO_WM_UNIT_TEXT_FILL_TYPE" val="1"/>
</p:tagLst>
</file>

<file path=ppt/tags/tag105.xml><?xml version="1.0" encoding="utf-8"?>
<p:tagLst xmlns:p="http://schemas.openxmlformats.org/presentationml/2006/main">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523_7*e*1"/>
  <p:tag name="KSO_WM_TEMPLATE_CATEGORY" val="custom"/>
  <p:tag name="KSO_WM_TEMPLATE_INDEX" val="20204523"/>
  <p:tag name="KSO_WM_UNIT_LAYERLEVEL" val="1"/>
  <p:tag name="KSO_WM_TAG_VERSION" val="1.0"/>
  <p:tag name="KSO_WM_BEAUTIFY_FLAG" val="#wm#"/>
  <p:tag name="KSO_WM_UNIT_PRESET_TEXT" val="01"/>
  <p:tag name="KSO_WM_UNIT_DEFAULT_FONT" val="72;96;4"/>
  <p:tag name="KSO_WM_UNIT_BLOCK" val="0"/>
  <p:tag name="KSO_WM_UNIT_SM_LIMIT_TYPE" val="0"/>
  <p:tag name="KSO_WM_UNIT_DEC_AREA_ID" val="2e3c71cd59804d80b39adb2d5d321a5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TEXT_FILL_FORE_SCHEMECOLOR_INDEX_BRIGHTNESS" val="0.15"/>
  <p:tag name="KSO_WM_UNIT_TEXT_FILL_FORE_SCHEMECOLOR_INDEX" val="13"/>
  <p:tag name="KSO_WM_UNIT_TEXT_FILL_TYPE" val="1"/>
</p:tagLst>
</file>

<file path=ppt/tags/tag106.xml><?xml version="1.0" encoding="utf-8"?>
<p:tagLst xmlns:p="http://schemas.openxmlformats.org/presentationml/2006/main">
  <p:tag name="KSO_WM_BEAUTIFY_FLAG" val="#wm#"/>
  <p:tag name="KSO_WM_TEMPLATE_CATEGORY" val="custom"/>
  <p:tag name="KSO_WM_TEMPLATE_INDEX" val="20204523"/>
  <p:tag name="KSO_WM_CHIP_INFOS" val="{&quot;layout_type&quot;:&quot;forright2&quot;,&quot;slide_type&quot;:[&quot;sectionTitle&quot;],&quot;aspect_ratio&quot;:&quot;16:9&quot;}"/>
  <p:tag name="KSO_WM_CHIP_XID" val="5ebe041a0ac41c4a0a525598"/>
  <p:tag name="KSO_WM_CHIP_FILLPROP" val="[[{&quot;fill_id&quot;:&quot;c8df1a3465854d8b966b02b3af772576&quot;,&quot;fill_align&quot;:&quot;cm&quot;,&quot;text_align&quot;:&quot;lm&quot;,&quot;text_direction&quot;:&quot;horizontal&quot;,&quot;chip_types&quot;:[&quot;text&quot;,&quot;header&quot;]}]]"/>
  <p:tag name="KSO_WM_SLIDE_ID" val="custom20204523_7"/>
  <p:tag name="KSO_WM_TEMPLATE_SUBCATEGORY" val="21"/>
  <p:tag name="KSO_WM_TEMPLATE_MASTER_TYPE" val="1"/>
  <p:tag name="KSO_WM_TEMPLATE_COLOR_TYPE" val="1"/>
  <p:tag name="KSO_WM_SLIDE_TYPE" val="sectionTitle"/>
  <p:tag name="KSO_WM_SLIDE_SUBTYPE" val="pureTxt"/>
  <p:tag name="KSO_WM_SLIDE_ITEM_CNT" val="0"/>
  <p:tag name="KSO_WM_SLIDE_INDEX" val="7"/>
  <p:tag name="KSO_WM_SLIDE_SIZE" val="540*400"/>
  <p:tag name="KSO_WM_SLIDE_POSITION" val="380*69"/>
  <p:tag name="KSO_WM_TAG_VERSION" val="1.0"/>
  <p:tag name="KSO_WM_SLIDE_LAYOUT" val="a_b_e"/>
  <p:tag name="KSO_WM_SLIDE_LAYOUT_CNT" val="1_1_1"/>
  <p:tag name="KSO_WM_CHIP_GROUPID" val="5ebf6661ddc3daf3fef3f760"/>
  <p:tag name="KSO_WM_SLIDE_LAYOUT_INFO" val="{&quot;id&quot;:&quot;2020-10-30T15:23:58&quot;,&quot;maxSize&quot;:{&quot;size1&quot;:65.901603642216443},&quot;minSize&quot;:{&quot;size1&quot;:57.501603642216438},&quot;normalSize&quot;:{&quot;size1&quot;:61.70160364221644},&quot;subLayout&quot;:[{&quot;id&quot;:&quot;2020-10-30T15:23:58&quot;,&quot;maxSize&quot;:{&quot;size1&quot;:89.778853437914862},&quot;minSize&quot;:{&quot;size1&quot;:77.678853437914853},&quot;normalSize&quot;:{&quot;size1&quot;:84.078853437914859},&quot;subLayout&quot;:[{&quot;id&quot;:&quot;2020-10-30T15:23:58&quot;,&quot;margin&quot;:{&quot;bottom&quot;:1.3915197849273682,&quot;left&quot;:12.558988571166992,&quot;right&quot;:2.2576775550842285,&quot;top&quot;:2.573974609375},&quot;type&quot;:0},{&quot;id&quot;:&quot;2020-10-30T15:23:58&quot;,&quot;margin&quot;:{&quot;bottom&quot;:0.09673541784286499,&quot;left&quot;:12.558988571166992,&quot;right&quot;:2.2576775550842285,&quot;top&quot;:0.15541090071201324},&quot;type&quot;:0}],&quot;type&quot;:0},{&quot;id&quot;:&quot;2020-10-30T15:23:58&quot;,&quot;margin&quot;:{&quot;bottom&quot;:2.5739796161651611,&quot;left&quot;:12.558988571166992,&quot;right&quot;:2.2576775550842285,&quot;top&quot;:0.083181090652942657},&quot;type&quot;:0}],&quot;type&quot;:0}"/>
  <p:tag name="KSO_WM_SLIDE_BK_DARK_LIGHT" val="2"/>
  <p:tag name="KSO_WM_SLIDE_BACKGROUND_TYPE" val="general"/>
  <p:tag name="KSO_WM_SLIDE_SUPPORT_FEATURE_TYPE" val="0"/>
  <p:tag name="KSO_WM_TEMPLATE_ASSEMBLE_XID" val="5f9bbf871fb265b86ffa578f"/>
  <p:tag name="KSO_WM_TEMPLATE_ASSEMBLE_GROUPID" val="5f9b7e78623d22db5a11f655"/>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SM_LIMIT_TYPE" val="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159"/>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VALUE" val="1026"/>
</p:tagLst>
</file>

<file path=ppt/tags/tag109.xml><?xml version="1.0" encoding="utf-8"?>
<p:tagLst xmlns:p="http://schemas.openxmlformats.org/presentationml/2006/main">
  <p:tag name="KSO_WM_UNIT_ISCONTENTSTITLE" val="0"/>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04523_8*f*1"/>
  <p:tag name="KSO_WM_TEMPLATE_CATEGORY" val="custom"/>
  <p:tag name="KSO_WM_TEMPLATE_INDEX" val="20204523"/>
  <p:tag name="KSO_WM_UNIT_LAYERLEVEL" val="1"/>
  <p:tag name="KSO_WM_TAG_VERSION" val="1.0"/>
  <p:tag name="KSO_WM_BEAUTIFY_FLAG" val="#wm#"/>
  <p:tag name="KSO_WM_UNIT_VALUE" val="390"/>
  <p:tag name="KSO_WM_UNIT_DEFAULT_FONT" val="16;24;2"/>
  <p:tag name="KSO_WM_UNIT_BLOCK" val="0"/>
  <p:tag name="KSO_WM_UNIT_TEXT_FILL_FORE_SCHEMECOLOR_INDEX_BRIGHTNESS" val="0.25"/>
  <p:tag name="KSO_WM_UNIT_TEXT_FILL_FORE_SCHEMECOLOR_INDEX" val="13"/>
  <p:tag name="KSO_WM_UNIT_TEXT_FILL_TYPE"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7b4d75f96b984ffeb7c22cd7ebf475d7"/>
  <p:tag name="KSO_WM_UNIT_DECORATE_INFO" val=""/>
  <p:tag name="KSO_WM_UNIT_SM_LIMIT_TYPE" val=""/>
  <p:tag name="KSO_WM_CHIP_FILLAREA_FILL_RULE" val="{&quot;fill_align&quot;:&quot;cm&quot;,&quot;fill_effect&quot;:[],&quot;fill_mode&quot;:&quot;full&quot;,&quot;sacle_strategy&quot;:&quot;stretch&quot;}"/>
  <p:tag name="KSO_WM_ASSEMBLE_CHIP_INDEX" val="6f709e9f9d7c421b96253a29aefd0ad5"/>
</p:tagLst>
</file>

<file path=ppt/tags/tag110.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4523_8*a*1"/>
  <p:tag name="KSO_WM_TEMPLATE_CATEGORY" val="custom"/>
  <p:tag name="KSO_WM_TEMPLATE_INDEX" val="20204523"/>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UNIT_TEXT_FILL_FORE_SCHEMECOLOR_INDEX_BRIGHTNESS" val="0"/>
  <p:tag name="KSO_WM_UNIT_TEXT_FILL_FORE_SCHEMECOLOR_INDEX" val="14"/>
  <p:tag name="KSO_WM_UNIT_TEXT_FILL_TYPE" val="1"/>
</p:tagLst>
</file>

<file path=ppt/tags/tag111.xml><?xml version="1.0" encoding="utf-8"?>
<p:tagLst xmlns:p="http://schemas.openxmlformats.org/presentationml/2006/main">
  <p:tag name="KSO_WM_SLIDE_ID" val="custom20204523_8"/>
  <p:tag name="KSO_WM_TEMPLATE_SUBCATEGORY" val="0"/>
  <p:tag name="KSO_WM_TEMPLATE_MASTER_TYPE" val="0"/>
  <p:tag name="KSO_WM_TEMPLATE_COLOR_TYPE" val="1"/>
  <p:tag name="KSO_WM_SLIDE_TYPE" val="text"/>
  <p:tag name="KSO_WM_SLIDE_SUBTYPE" val="pureTxt"/>
  <p:tag name="KSO_WM_SLIDE_ITEM_CNT" val="0"/>
  <p:tag name="KSO_WM_SLIDE_INDEX" val="8"/>
  <p:tag name="KSO_WM_SLIDE_SIZE" val="960*468"/>
  <p:tag name="KSO_WM_SLIDE_POSITION" val="0*0"/>
  <p:tag name="KSO_WM_TAG_VERSION" val="1.0"/>
  <p:tag name="KSO_WM_BEAUTIFY_FLAG" val="#wm#"/>
  <p:tag name="KSO_WM_TEMPLATE_CATEGORY" val="custom"/>
  <p:tag name="KSO_WM_TEMPLATE_INDEX" val="20204523"/>
  <p:tag name="KSO_WM_SLIDE_LAYOUT" val="a_f_i"/>
  <p:tag name="KSO_WM_SLIDE_LAYOUT_CNT" val="1_1_1"/>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2.12,&quot;top&quot;:1.69,&quot;right&quot;:2.12,&quot;bottom&quot;:2.96},&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9*i*1"/>
  <p:tag name="KSO_WM_TEMPLATE_CATEGORY" val="custom"/>
  <p:tag name="KSO_WM_TEMPLATE_INDEX" val="20204523"/>
  <p:tag name="KSO_WM_UNIT_LAYERLEVEL" val="1"/>
  <p:tag name="KSO_WM_TAG_VERSION" val="1.0"/>
  <p:tag name="KSO_WM_BEAUTIFY_FLAG" val="#wm#"/>
  <p:tag name="KSO_WM_UNIT_BLOCK" val="0"/>
  <p:tag name="KSO_WM_UNIT_SM_LIMIT_TYPE" val="1"/>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FILL_FORE_SCHEMECOLOR_INDEX_BRIGHTNESS" val="0"/>
  <p:tag name="KSO_WM_UNIT_FILL_FORE_SCHEMECOLOR_INDEX" val="15"/>
  <p:tag name="KSO_WM_UNIT_FILL_TYPE" val="1"/>
  <p:tag name="KSO_WM_UNIT_VALUE" val="159"/>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523_9*h_a*1_1"/>
  <p:tag name="KSO_WM_TEMPLATE_CATEGORY" val="custom"/>
  <p:tag name="KSO_WM_TEMPLATE_INDEX" val="20204523"/>
  <p:tag name="KSO_WM_UNIT_LAYERLEVEL" val="1_1"/>
  <p:tag name="KSO_WM_TAG_VERSION" val="1.0"/>
  <p:tag name="KSO_WM_BEAUTIFY_FLAG" val="#wm#"/>
  <p:tag name="KSO_WM_UNIT_ISCONTENTSTITLE" val="0"/>
  <p:tag name="KSO_WM_UNIT_PRESET_TEXT" val="单击此处添加小标题"/>
  <p:tag name="KSO_WM_UNIT_NOCLEAR" val="0"/>
  <p:tag name="KSO_WM_UNIT_VALUE" val="19"/>
  <p:tag name="KSO_WM_UNIT_TYPE" val="h_a"/>
  <p:tag name="KSO_WM_UNIT_INDEX" val="1_1"/>
  <p:tag name="KSO_WM_UNIT_BLOCK" val="0"/>
  <p:tag name="KSO_WM_UNIT_IS_LAYOUT_DIAGRAM" val="1"/>
  <p:tag name="KSO_WM_UNIT_TEXT_FILL_FORE_SCHEMECOLOR_INDEX_BRIGHTNESS" val="0.15"/>
  <p:tag name="KSO_WM_UNIT_TEXT_FILL_FORE_SCHEMECOLOR_INDEX" val="13"/>
  <p:tag name="KSO_WM_UNIT_TEXT_FILL_TYPE" val="1"/>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523_9*z*1"/>
  <p:tag name="KSO_WM_TEMPLATE_CATEGORY" val="custom"/>
  <p:tag name="KSO_WM_TEMPLATE_INDEX" val="20204523"/>
  <p:tag name="KSO_WM_UNIT_LAYERLEVEL" val="1"/>
  <p:tag name="KSO_WM_TAG_VERSION" val="1.0"/>
  <p:tag name="KSO_WM_BEAUTIFY_FLAG" val="#wm#"/>
  <p:tag name="KSO_WM_UNIT_TYPE" val="z"/>
  <p:tag name="KSO_WM_UNIT_INDEX" val="1"/>
  <p:tag name="KSO_WM_UNIT_BLOCK" val="0"/>
  <p:tag name="KSO_WM_UNIT_IS_LAYOUT_DIAGRAM" val="1"/>
  <p:tag name="KSO_WM_UNIT_BK_DARK_LIGHT" val="1"/>
  <p:tag name="KSO_WM_UNIT_LINE_FORE_SCHEMECOLOR_INDEX_BRIGHTNESS" val="-0.15"/>
  <p:tag name="KSO_WM_UNIT_LINE_FORE_SCHEMECOLOR_INDEX" val="14"/>
  <p:tag name="KSO_WM_UNIT_LINE_FILL_TYPE"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523_9*h_a*2_1"/>
  <p:tag name="KSO_WM_TEMPLATE_CATEGORY" val="custom"/>
  <p:tag name="KSO_WM_TEMPLATE_INDEX" val="20204523"/>
  <p:tag name="KSO_WM_UNIT_LAYERLEVEL" val="1_1"/>
  <p:tag name="KSO_WM_TAG_VERSION" val="1.0"/>
  <p:tag name="KSO_WM_BEAUTIFY_FLAG" val="#wm#"/>
  <p:tag name="KSO_WM_UNIT_ISCONTENTSTITLE" val="0"/>
  <p:tag name="KSO_WM_UNIT_PRESET_TEXT" val="单击此处添加小标题"/>
  <p:tag name="KSO_WM_UNIT_NOCLEAR" val="0"/>
  <p:tag name="KSO_WM_UNIT_TYPE" val="h_a"/>
  <p:tag name="KSO_WM_UNIT_INDEX" val="2_1"/>
  <p:tag name="KSO_WM_UNIT_BLOCK" val="0"/>
  <p:tag name="KSO_WM_UNIT_IS_LAYOUT_DIAGRAM" val="1"/>
  <p:tag name="KSO_WM_UNIT_VALUE" val="19"/>
  <p:tag name="KSO_WM_UNIT_TEXT_FILL_FORE_SCHEMECOLOR_INDEX_BRIGHTNESS" val="0.15"/>
  <p:tag name="KSO_WM_UNIT_TEXT_FILL_FORE_SCHEMECOLOR_INDEX" val="13"/>
  <p:tag name="KSO_WM_UNIT_TEXT_FILL_TYPE" val="1"/>
</p:tagLst>
</file>

<file path=ppt/tags/tag116.xml><?xml version="1.0" encoding="utf-8"?>
<p:tagLst xmlns:p="http://schemas.openxmlformats.org/presentationml/2006/main">
  <p:tag name="KSO_WM_UNIT_PLACING_PICTURE_USER_VIEWPORT" val="{&quot;height&quot;:2424,&quot;width&quot;:6144}"/>
</p:tagLst>
</file>

<file path=ppt/tags/tag117.xml><?xml version="1.0" encoding="utf-8"?>
<p:tagLst xmlns:p="http://schemas.openxmlformats.org/presentationml/2006/main">
  <p:tag name="KSO_WM_SLIDE_ID" val="custom20204523_9"/>
  <p:tag name="KSO_WM_TEMPLATE_SUBCATEGORY" val="0"/>
  <p:tag name="KSO_WM_TEMPLATE_MASTER_TYPE" val="0"/>
  <p:tag name="KSO_WM_TEMPLATE_COLOR_TYPE" val="1"/>
  <p:tag name="KSO_WM_SLIDE_TYPE" val="text"/>
  <p:tag name="KSO_WM_SLIDE_SUBTYPE" val="pureTxt"/>
  <p:tag name="KSO_WM_SLIDE_ITEM_CNT" val="0"/>
  <p:tag name="KSO_WM_SLIDE_INDEX" val="9"/>
  <p:tag name="KSO_WM_SLIDE_SIZE" val="864.102*298.548"/>
  <p:tag name="KSO_WM_SLIDE_POSITION" val="47.9488*170.627"/>
  <p:tag name="KSO_WM_TAG_VERSION" val="1.0"/>
  <p:tag name="KSO_WM_BEAUTIFY_FLAG" val="#wm#"/>
  <p:tag name="KSO_WM_TEMPLATE_CATEGORY" val="custom"/>
  <p:tag name="KSO_WM_TEMPLATE_INDEX" val="20204523"/>
  <p:tag name="KSO_WM_SLIDE_LAYOUT" val="a_i_z_h"/>
  <p:tag name="KSO_WM_SLIDE_LAYOUT_CNT" val="1_1_1_2"/>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1.69,&quot;top&quot;:1.27,&quot;right&quot;:1.69,&quot;bottom&quot;:2.54},&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SM_LIMIT_TYPE" val="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159"/>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VALUE" val="1026"/>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8781d4aa6e74497ba0c5fe377842f3e0"/>
  <p:tag name="KSO_WM_UNIT_DECORATE_INFO" val=""/>
  <p:tag name="KSO_WM_UNIT_SM_LIMIT_TYPE" val=""/>
  <p:tag name="KSO_WM_CHIP_FILLAREA_FILL_RULE" val="{&quot;fill_align&quot;:&quot;cm&quot;,&quot;fill_effect&quot;:[],&quot;fill_mode&quot;:&quot;full&quot;,&quot;sacle_strategy&quot;:&quot;stretch&quot;}"/>
  <p:tag name="KSO_WM_ASSEMBLE_CHIP_INDEX" val="a5618c0697334e0bb19cf619dadc5d77"/>
</p:tagLst>
</file>

<file path=ppt/tags/tag120.xml><?xml version="1.0" encoding="utf-8"?>
<p:tagLst xmlns:p="http://schemas.openxmlformats.org/presentationml/2006/main">
  <p:tag name="KSO_WM_UNIT_ISCONTENTSTITLE" val="0"/>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04523_8*f*1"/>
  <p:tag name="KSO_WM_TEMPLATE_CATEGORY" val="custom"/>
  <p:tag name="KSO_WM_TEMPLATE_INDEX" val="20204523"/>
  <p:tag name="KSO_WM_UNIT_LAYERLEVEL" val="1"/>
  <p:tag name="KSO_WM_TAG_VERSION" val="1.0"/>
  <p:tag name="KSO_WM_BEAUTIFY_FLAG" val="#wm#"/>
  <p:tag name="KSO_WM_UNIT_VALUE" val="390"/>
  <p:tag name="KSO_WM_UNIT_DEFAULT_FONT" val="16;24;2"/>
  <p:tag name="KSO_WM_UNIT_BLOCK" val="0"/>
  <p:tag name="KSO_WM_UNIT_TEXT_FILL_FORE_SCHEMECOLOR_INDEX_BRIGHTNESS" val="0.25"/>
  <p:tag name="KSO_WM_UNIT_TEXT_FILL_FORE_SCHEMECOLOR_INDEX" val="13"/>
  <p:tag name="KSO_WM_UNIT_TEXT_FILL_TYPE" val="1"/>
</p:tagLst>
</file>

<file path=ppt/tags/tag121.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4523_8*a*1"/>
  <p:tag name="KSO_WM_TEMPLATE_CATEGORY" val="custom"/>
  <p:tag name="KSO_WM_TEMPLATE_INDEX" val="20204523"/>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UNIT_TEXT_FILL_FORE_SCHEMECOLOR_INDEX_BRIGHTNESS" val="0"/>
  <p:tag name="KSO_WM_UNIT_TEXT_FILL_FORE_SCHEMECOLOR_INDEX" val="14"/>
  <p:tag name="KSO_WM_UNIT_TEXT_FILL_TYPE" val="1"/>
</p:tagLst>
</file>

<file path=ppt/tags/tag122.xml><?xml version="1.0" encoding="utf-8"?>
<p:tagLst xmlns:p="http://schemas.openxmlformats.org/presentationml/2006/main">
  <p:tag name="KSO_WM_SLIDE_ID" val="custom20204523_8"/>
  <p:tag name="KSO_WM_TEMPLATE_SUBCATEGORY" val="0"/>
  <p:tag name="KSO_WM_TEMPLATE_MASTER_TYPE" val="0"/>
  <p:tag name="KSO_WM_TEMPLATE_COLOR_TYPE" val="1"/>
  <p:tag name="KSO_WM_SLIDE_TYPE" val="text"/>
  <p:tag name="KSO_WM_SLIDE_SUBTYPE" val="pureTxt"/>
  <p:tag name="KSO_WM_SLIDE_ITEM_CNT" val="0"/>
  <p:tag name="KSO_WM_SLIDE_INDEX" val="8"/>
  <p:tag name="KSO_WM_SLIDE_SIZE" val="960*468"/>
  <p:tag name="KSO_WM_SLIDE_POSITION" val="0*0"/>
  <p:tag name="KSO_WM_TAG_VERSION" val="1.0"/>
  <p:tag name="KSO_WM_BEAUTIFY_FLAG" val="#wm#"/>
  <p:tag name="KSO_WM_TEMPLATE_CATEGORY" val="custom"/>
  <p:tag name="KSO_WM_TEMPLATE_INDEX" val="20204523"/>
  <p:tag name="KSO_WM_SLIDE_LAYOUT" val="a_f_i"/>
  <p:tag name="KSO_WM_SLIDE_LAYOUT_CNT" val="1_1_1"/>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2.12,&quot;top&quot;:1.69,&quot;right&quot;:2.12,&quot;bottom&quot;:2.96},&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9*i*1"/>
  <p:tag name="KSO_WM_TEMPLATE_CATEGORY" val="custom"/>
  <p:tag name="KSO_WM_TEMPLATE_INDEX" val="20204523"/>
  <p:tag name="KSO_WM_UNIT_LAYERLEVEL" val="1"/>
  <p:tag name="KSO_WM_TAG_VERSION" val="1.0"/>
  <p:tag name="KSO_WM_BEAUTIFY_FLAG" val="#wm#"/>
  <p:tag name="KSO_WM_UNIT_BLOCK" val="0"/>
  <p:tag name="KSO_WM_UNIT_SM_LIMIT_TYPE" val="1"/>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FILL_FORE_SCHEMECOLOR_INDEX_BRIGHTNESS" val="0"/>
  <p:tag name="KSO_WM_UNIT_FILL_FORE_SCHEMECOLOR_INDEX" val="15"/>
  <p:tag name="KSO_WM_UNIT_FILL_TYPE" val="1"/>
  <p:tag name="KSO_WM_UNIT_VALUE" val="159"/>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523_9*h_a*1_1"/>
  <p:tag name="KSO_WM_TEMPLATE_CATEGORY" val="custom"/>
  <p:tag name="KSO_WM_TEMPLATE_INDEX" val="20204523"/>
  <p:tag name="KSO_WM_UNIT_LAYERLEVEL" val="1_1"/>
  <p:tag name="KSO_WM_TAG_VERSION" val="1.0"/>
  <p:tag name="KSO_WM_BEAUTIFY_FLAG" val="#wm#"/>
  <p:tag name="KSO_WM_UNIT_ISCONTENTSTITLE" val="0"/>
  <p:tag name="KSO_WM_UNIT_PRESET_TEXT" val="单击此处添加小标题"/>
  <p:tag name="KSO_WM_UNIT_NOCLEAR" val="0"/>
  <p:tag name="KSO_WM_UNIT_VALUE" val="19"/>
  <p:tag name="KSO_WM_UNIT_TYPE" val="h_a"/>
  <p:tag name="KSO_WM_UNIT_INDEX" val="1_1"/>
  <p:tag name="KSO_WM_UNIT_BLOCK" val="0"/>
  <p:tag name="KSO_WM_UNIT_IS_LAYOUT_DIAGRAM" val="1"/>
  <p:tag name="KSO_WM_UNIT_TEXT_FILL_FORE_SCHEMECOLOR_INDEX_BRIGHTNESS" val="0.15"/>
  <p:tag name="KSO_WM_UNIT_TEXT_FILL_FORE_SCHEMECOLOR_INDEX" val="13"/>
  <p:tag name="KSO_WM_UNIT_TEXT_FILL_TYPE" val="1"/>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523_9*z*1"/>
  <p:tag name="KSO_WM_TEMPLATE_CATEGORY" val="custom"/>
  <p:tag name="KSO_WM_TEMPLATE_INDEX" val="20204523"/>
  <p:tag name="KSO_WM_UNIT_LAYERLEVEL" val="1"/>
  <p:tag name="KSO_WM_TAG_VERSION" val="1.0"/>
  <p:tag name="KSO_WM_BEAUTIFY_FLAG" val="#wm#"/>
  <p:tag name="KSO_WM_UNIT_TYPE" val="z"/>
  <p:tag name="KSO_WM_UNIT_INDEX" val="1"/>
  <p:tag name="KSO_WM_UNIT_BLOCK" val="0"/>
  <p:tag name="KSO_WM_UNIT_IS_LAYOUT_DIAGRAM" val="1"/>
  <p:tag name="KSO_WM_UNIT_BK_DARK_LIGHT" val="1"/>
  <p:tag name="KSO_WM_UNIT_LINE_FORE_SCHEMECOLOR_INDEX_BRIGHTNESS" val="-0.15"/>
  <p:tag name="KSO_WM_UNIT_LINE_FORE_SCHEMECOLOR_INDEX" val="14"/>
  <p:tag name="KSO_WM_UNIT_LINE_FILL_TYPE"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523_9*h_a*2_1"/>
  <p:tag name="KSO_WM_TEMPLATE_CATEGORY" val="custom"/>
  <p:tag name="KSO_WM_TEMPLATE_INDEX" val="20204523"/>
  <p:tag name="KSO_WM_UNIT_LAYERLEVEL" val="1_1"/>
  <p:tag name="KSO_WM_TAG_VERSION" val="1.0"/>
  <p:tag name="KSO_WM_BEAUTIFY_FLAG" val="#wm#"/>
  <p:tag name="KSO_WM_UNIT_ISCONTENTSTITLE" val="0"/>
  <p:tag name="KSO_WM_UNIT_PRESET_TEXT" val="单击此处添加小标题"/>
  <p:tag name="KSO_WM_UNIT_NOCLEAR" val="0"/>
  <p:tag name="KSO_WM_UNIT_TYPE" val="h_a"/>
  <p:tag name="KSO_WM_UNIT_INDEX" val="2_1"/>
  <p:tag name="KSO_WM_UNIT_BLOCK" val="0"/>
  <p:tag name="KSO_WM_UNIT_IS_LAYOUT_DIAGRAM" val="1"/>
  <p:tag name="KSO_WM_UNIT_VALUE" val="19"/>
  <p:tag name="KSO_WM_UNIT_TEXT_FILL_FORE_SCHEMECOLOR_INDEX_BRIGHTNESS" val="0.15"/>
  <p:tag name="KSO_WM_UNIT_TEXT_FILL_FORE_SCHEMECOLOR_INDEX" val="13"/>
  <p:tag name="KSO_WM_UNIT_TEXT_FILL_TYPE" val="1"/>
</p:tagLst>
</file>

<file path=ppt/tags/tag127.xml><?xml version="1.0" encoding="utf-8"?>
<p:tagLst xmlns:p="http://schemas.openxmlformats.org/presentationml/2006/main">
  <p:tag name="KSO_WM_SLIDE_ID" val="custom20204523_9"/>
  <p:tag name="KSO_WM_TEMPLATE_SUBCATEGORY" val="0"/>
  <p:tag name="KSO_WM_TEMPLATE_MASTER_TYPE" val="0"/>
  <p:tag name="KSO_WM_TEMPLATE_COLOR_TYPE" val="1"/>
  <p:tag name="KSO_WM_SLIDE_TYPE" val="text"/>
  <p:tag name="KSO_WM_SLIDE_SUBTYPE" val="pureTxt"/>
  <p:tag name="KSO_WM_SLIDE_ITEM_CNT" val="0"/>
  <p:tag name="KSO_WM_SLIDE_INDEX" val="9"/>
  <p:tag name="KSO_WM_SLIDE_SIZE" val="864.102*298.548"/>
  <p:tag name="KSO_WM_SLIDE_POSITION" val="47.9488*170.627"/>
  <p:tag name="KSO_WM_TAG_VERSION" val="1.0"/>
  <p:tag name="KSO_WM_BEAUTIFY_FLAG" val="#wm#"/>
  <p:tag name="KSO_WM_TEMPLATE_CATEGORY" val="custom"/>
  <p:tag name="KSO_WM_TEMPLATE_INDEX" val="20204523"/>
  <p:tag name="KSO_WM_SLIDE_LAYOUT" val="a_i_z_h"/>
  <p:tag name="KSO_WM_SLIDE_LAYOUT_CNT" val="1_1_1_2"/>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1.69,&quot;top&quot;:1.27,&quot;right&quot;:1.69,&quot;bottom&quot;:2.54},&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SM_LIMIT_TYPE" val="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159"/>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VALUE" val="1026"/>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7b4d75f96b984ffeb7c22cd7ebf475d7"/>
  <p:tag name="KSO_WM_UNIT_DECORATE_INFO" val=""/>
  <p:tag name="KSO_WM_UNIT_SM_LIMIT_TYPE" val=""/>
  <p:tag name="KSO_WM_CHIP_FILLAREA_FILL_RULE" val="{&quot;fill_align&quot;:&quot;cm&quot;,&quot;fill_effect&quot;:[],&quot;fill_mode&quot;:&quot;full&quot;,&quot;sacle_strategy&quot;:&quot;stretch&quot;}"/>
  <p:tag name="KSO_WM_ASSEMBLE_CHIP_INDEX" val="6f709e9f9d7c421b96253a29aefd0ad5"/>
</p:tagLst>
</file>

<file path=ppt/tags/tag130.xml><?xml version="1.0" encoding="utf-8"?>
<p:tagLst xmlns:p="http://schemas.openxmlformats.org/presentationml/2006/main">
  <p:tag name="KSO_WM_UNIT_ISCONTENTSTITLE" val="0"/>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04523_8*f*1"/>
  <p:tag name="KSO_WM_TEMPLATE_CATEGORY" val="custom"/>
  <p:tag name="KSO_WM_TEMPLATE_INDEX" val="20204523"/>
  <p:tag name="KSO_WM_UNIT_LAYERLEVEL" val="1"/>
  <p:tag name="KSO_WM_TAG_VERSION" val="1.0"/>
  <p:tag name="KSO_WM_BEAUTIFY_FLAG" val="#wm#"/>
  <p:tag name="KSO_WM_UNIT_VALUE" val="390"/>
  <p:tag name="KSO_WM_UNIT_DEFAULT_FONT" val="16;24;2"/>
  <p:tag name="KSO_WM_UNIT_BLOCK" val="0"/>
  <p:tag name="KSO_WM_UNIT_TEXT_FILL_FORE_SCHEMECOLOR_INDEX_BRIGHTNESS" val="0.25"/>
  <p:tag name="KSO_WM_UNIT_TEXT_FILL_FORE_SCHEMECOLOR_INDEX" val="13"/>
  <p:tag name="KSO_WM_UNIT_TEXT_FILL_TYPE" val="1"/>
</p:tagLst>
</file>

<file path=ppt/tags/tag131.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4523_8*a*1"/>
  <p:tag name="KSO_WM_TEMPLATE_CATEGORY" val="custom"/>
  <p:tag name="KSO_WM_TEMPLATE_INDEX" val="20204523"/>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UNIT_TEXT_FILL_FORE_SCHEMECOLOR_INDEX_BRIGHTNESS" val="0"/>
  <p:tag name="KSO_WM_UNIT_TEXT_FILL_FORE_SCHEMECOLOR_INDEX" val="14"/>
  <p:tag name="KSO_WM_UNIT_TEXT_FILL_TYPE" val="1"/>
</p:tagLst>
</file>

<file path=ppt/tags/tag132.xml><?xml version="1.0" encoding="utf-8"?>
<p:tagLst xmlns:p="http://schemas.openxmlformats.org/presentationml/2006/main">
  <p:tag name="KSO_WM_SLIDE_ID" val="custom20204523_8"/>
  <p:tag name="KSO_WM_TEMPLATE_SUBCATEGORY" val="0"/>
  <p:tag name="KSO_WM_TEMPLATE_MASTER_TYPE" val="0"/>
  <p:tag name="KSO_WM_TEMPLATE_COLOR_TYPE" val="1"/>
  <p:tag name="KSO_WM_SLIDE_TYPE" val="text"/>
  <p:tag name="KSO_WM_SLIDE_SUBTYPE" val="pureTxt"/>
  <p:tag name="KSO_WM_SLIDE_ITEM_CNT" val="0"/>
  <p:tag name="KSO_WM_SLIDE_INDEX" val="8"/>
  <p:tag name="KSO_WM_SLIDE_SIZE" val="960*468"/>
  <p:tag name="KSO_WM_SLIDE_POSITION" val="0*0"/>
  <p:tag name="KSO_WM_TAG_VERSION" val="1.0"/>
  <p:tag name="KSO_WM_BEAUTIFY_FLAG" val="#wm#"/>
  <p:tag name="KSO_WM_TEMPLATE_CATEGORY" val="custom"/>
  <p:tag name="KSO_WM_TEMPLATE_INDEX" val="20204523"/>
  <p:tag name="KSO_WM_SLIDE_LAYOUT" val="a_f_i"/>
  <p:tag name="KSO_WM_SLIDE_LAYOUT_CNT" val="1_1_1"/>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2.12,&quot;top&quot;:1.69,&quot;right&quot;:2.12,&quot;bottom&quot;:2.96},&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9*i*1"/>
  <p:tag name="KSO_WM_TEMPLATE_CATEGORY" val="custom"/>
  <p:tag name="KSO_WM_TEMPLATE_INDEX" val="20204523"/>
  <p:tag name="KSO_WM_UNIT_LAYERLEVEL" val="1"/>
  <p:tag name="KSO_WM_TAG_VERSION" val="1.0"/>
  <p:tag name="KSO_WM_BEAUTIFY_FLAG" val="#wm#"/>
  <p:tag name="KSO_WM_UNIT_BLOCK" val="0"/>
  <p:tag name="KSO_WM_UNIT_SM_LIMIT_TYPE" val="1"/>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FILL_FORE_SCHEMECOLOR_INDEX_BRIGHTNESS" val="0"/>
  <p:tag name="KSO_WM_UNIT_FILL_FORE_SCHEMECOLOR_INDEX" val="15"/>
  <p:tag name="KSO_WM_UNIT_FILL_TYPE" val="1"/>
  <p:tag name="KSO_WM_UNIT_VALUE" val="159"/>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523_9*h_a*1_1"/>
  <p:tag name="KSO_WM_TEMPLATE_CATEGORY" val="custom"/>
  <p:tag name="KSO_WM_TEMPLATE_INDEX" val="20204523"/>
  <p:tag name="KSO_WM_UNIT_LAYERLEVEL" val="1_1"/>
  <p:tag name="KSO_WM_TAG_VERSION" val="1.0"/>
  <p:tag name="KSO_WM_BEAUTIFY_FLAG" val="#wm#"/>
  <p:tag name="KSO_WM_UNIT_ISCONTENTSTITLE" val="0"/>
  <p:tag name="KSO_WM_UNIT_PRESET_TEXT" val="单击此处添加小标题"/>
  <p:tag name="KSO_WM_UNIT_NOCLEAR" val="0"/>
  <p:tag name="KSO_WM_UNIT_VALUE" val="19"/>
  <p:tag name="KSO_WM_UNIT_TYPE" val="h_a"/>
  <p:tag name="KSO_WM_UNIT_INDEX" val="1_1"/>
  <p:tag name="KSO_WM_UNIT_BLOCK" val="0"/>
  <p:tag name="KSO_WM_UNIT_IS_LAYOUT_DIAGRAM" val="1"/>
  <p:tag name="KSO_WM_UNIT_TEXT_FILL_FORE_SCHEMECOLOR_INDEX_BRIGHTNESS" val="0.15"/>
  <p:tag name="KSO_WM_UNIT_TEXT_FILL_FORE_SCHEMECOLOR_INDEX" val="13"/>
  <p:tag name="KSO_WM_UNIT_TEXT_FILL_TYPE" val="1"/>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523_9*z*1"/>
  <p:tag name="KSO_WM_TEMPLATE_CATEGORY" val="custom"/>
  <p:tag name="KSO_WM_TEMPLATE_INDEX" val="20204523"/>
  <p:tag name="KSO_WM_UNIT_LAYERLEVEL" val="1"/>
  <p:tag name="KSO_WM_TAG_VERSION" val="1.0"/>
  <p:tag name="KSO_WM_BEAUTIFY_FLAG" val="#wm#"/>
  <p:tag name="KSO_WM_UNIT_TYPE" val="z"/>
  <p:tag name="KSO_WM_UNIT_INDEX" val="1"/>
  <p:tag name="KSO_WM_UNIT_BLOCK" val="0"/>
  <p:tag name="KSO_WM_UNIT_IS_LAYOUT_DIAGRAM" val="1"/>
  <p:tag name="KSO_WM_UNIT_BK_DARK_LIGHT" val="1"/>
  <p:tag name="KSO_WM_UNIT_LINE_FORE_SCHEMECOLOR_INDEX_BRIGHTNESS" val="-0.15"/>
  <p:tag name="KSO_WM_UNIT_LINE_FORE_SCHEMECOLOR_INDEX" val="14"/>
  <p:tag name="KSO_WM_UNIT_LINE_FILL_TYPE"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523_9*h_a*2_1"/>
  <p:tag name="KSO_WM_TEMPLATE_CATEGORY" val="custom"/>
  <p:tag name="KSO_WM_TEMPLATE_INDEX" val="20204523"/>
  <p:tag name="KSO_WM_UNIT_LAYERLEVEL" val="1_1"/>
  <p:tag name="KSO_WM_TAG_VERSION" val="1.0"/>
  <p:tag name="KSO_WM_BEAUTIFY_FLAG" val="#wm#"/>
  <p:tag name="KSO_WM_UNIT_ISCONTENTSTITLE" val="0"/>
  <p:tag name="KSO_WM_UNIT_PRESET_TEXT" val="单击此处添加小标题"/>
  <p:tag name="KSO_WM_UNIT_NOCLEAR" val="0"/>
  <p:tag name="KSO_WM_UNIT_TYPE" val="h_a"/>
  <p:tag name="KSO_WM_UNIT_INDEX" val="2_1"/>
  <p:tag name="KSO_WM_UNIT_BLOCK" val="0"/>
  <p:tag name="KSO_WM_UNIT_IS_LAYOUT_DIAGRAM" val="1"/>
  <p:tag name="KSO_WM_UNIT_VALUE" val="19"/>
  <p:tag name="KSO_WM_UNIT_TEXT_FILL_FORE_SCHEMECOLOR_INDEX_BRIGHTNESS" val="0.15"/>
  <p:tag name="KSO_WM_UNIT_TEXT_FILL_FORE_SCHEMECOLOR_INDEX" val="13"/>
  <p:tag name="KSO_WM_UNIT_TEXT_FILL_TYPE" val="1"/>
</p:tagLst>
</file>

<file path=ppt/tags/tag137.xml><?xml version="1.0" encoding="utf-8"?>
<p:tagLst xmlns:p="http://schemas.openxmlformats.org/presentationml/2006/main">
  <p:tag name="KSO_WM_SLIDE_ID" val="custom20204523_9"/>
  <p:tag name="KSO_WM_TEMPLATE_SUBCATEGORY" val="0"/>
  <p:tag name="KSO_WM_TEMPLATE_MASTER_TYPE" val="0"/>
  <p:tag name="KSO_WM_TEMPLATE_COLOR_TYPE" val="1"/>
  <p:tag name="KSO_WM_SLIDE_TYPE" val="text"/>
  <p:tag name="KSO_WM_SLIDE_SUBTYPE" val="pureTxt"/>
  <p:tag name="KSO_WM_SLIDE_ITEM_CNT" val="0"/>
  <p:tag name="KSO_WM_SLIDE_INDEX" val="9"/>
  <p:tag name="KSO_WM_SLIDE_SIZE" val="864.102*298.548"/>
  <p:tag name="KSO_WM_SLIDE_POSITION" val="47.9488*170.627"/>
  <p:tag name="KSO_WM_TAG_VERSION" val="1.0"/>
  <p:tag name="KSO_WM_BEAUTIFY_FLAG" val="#wm#"/>
  <p:tag name="KSO_WM_TEMPLATE_CATEGORY" val="custom"/>
  <p:tag name="KSO_WM_TEMPLATE_INDEX" val="20204523"/>
  <p:tag name="KSO_WM_SLIDE_LAYOUT" val="a_i_z_h"/>
  <p:tag name="KSO_WM_SLIDE_LAYOUT_CNT" val="1_1_1_2"/>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1.69,&quot;top&quot;:1.27,&quot;right&quot;:1.69,&quot;bottom&quot;:2.54},&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138.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04523_7*a*1"/>
  <p:tag name="KSO_WM_TEMPLATE_CATEGORY" val="custom"/>
  <p:tag name="KSO_WM_TEMPLATE_INDEX" val="20204523"/>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b7c8e84ed09b491aab5182c82d3c717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TEXT_FILL_FORE_SCHEMECOLOR_INDEX_BRIGHTNESS" val="0.15"/>
  <p:tag name="KSO_WM_UNIT_TEXT_FILL_FORE_SCHEMECOLOR_INDEX" val="13"/>
  <p:tag name="KSO_WM_UNIT_TEXT_FILL_TYPE" val="1"/>
</p:tagLst>
</file>

<file path=ppt/tags/tag139.xml><?xml version="1.0" encoding="utf-8"?>
<p:tagLst xmlns:p="http://schemas.openxmlformats.org/presentationml/2006/main">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523_7*e*1"/>
  <p:tag name="KSO_WM_TEMPLATE_CATEGORY" val="custom"/>
  <p:tag name="KSO_WM_TEMPLATE_INDEX" val="20204523"/>
  <p:tag name="KSO_WM_UNIT_LAYERLEVEL" val="1"/>
  <p:tag name="KSO_WM_TAG_VERSION" val="1.0"/>
  <p:tag name="KSO_WM_BEAUTIFY_FLAG" val="#wm#"/>
  <p:tag name="KSO_WM_UNIT_PRESET_TEXT" val="01"/>
  <p:tag name="KSO_WM_UNIT_DEFAULT_FONT" val="72;96;4"/>
  <p:tag name="KSO_WM_UNIT_BLOCK" val="0"/>
  <p:tag name="KSO_WM_UNIT_SM_LIMIT_TYPE" val="0"/>
  <p:tag name="KSO_WM_UNIT_DEC_AREA_ID" val="2e3c71cd59804d80b39adb2d5d321a5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TEXT_FILL_FORE_SCHEMECOLOR_INDEX_BRIGHTNESS" val="0.15"/>
  <p:tag name="KSO_WM_UNIT_TEXT_FILL_FORE_SCHEMECOLOR_INDEX" val="13"/>
  <p:tag name="KSO_WM_UNIT_TEXT_FILL_TYPE"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8781d4aa6e74497ba0c5fe377842f3e0"/>
  <p:tag name="KSO_WM_UNIT_DECORATE_INFO" val=""/>
  <p:tag name="KSO_WM_UNIT_SM_LIMIT_TYPE" val=""/>
  <p:tag name="KSO_WM_CHIP_FILLAREA_FILL_RULE" val="{&quot;fill_align&quot;:&quot;cm&quot;,&quot;fill_effect&quot;:[],&quot;fill_mode&quot;:&quot;full&quot;,&quot;sacle_strategy&quot;:&quot;stretch&quot;}"/>
  <p:tag name="KSO_WM_ASSEMBLE_CHIP_INDEX" val="a5618c0697334e0bb19cf619dadc5d77"/>
</p:tagLst>
</file>

<file path=ppt/tags/tag140.xml><?xml version="1.0" encoding="utf-8"?>
<p:tagLst xmlns:p="http://schemas.openxmlformats.org/presentationml/2006/main">
  <p:tag name="KSO_WM_BEAUTIFY_FLAG" val="#wm#"/>
  <p:tag name="KSO_WM_TEMPLATE_CATEGORY" val="custom"/>
  <p:tag name="KSO_WM_TEMPLATE_INDEX" val="20204523"/>
  <p:tag name="KSO_WM_CHIP_INFOS" val="{&quot;layout_type&quot;:&quot;forright2&quot;,&quot;slide_type&quot;:[&quot;sectionTitle&quot;],&quot;aspect_ratio&quot;:&quot;16:9&quot;}"/>
  <p:tag name="KSO_WM_CHIP_XID" val="5ebe041a0ac41c4a0a525598"/>
  <p:tag name="KSO_WM_CHIP_FILLPROP" val="[[{&quot;fill_id&quot;:&quot;c8df1a3465854d8b966b02b3af772576&quot;,&quot;fill_align&quot;:&quot;cm&quot;,&quot;text_align&quot;:&quot;lm&quot;,&quot;text_direction&quot;:&quot;horizontal&quot;,&quot;chip_types&quot;:[&quot;text&quot;,&quot;header&quot;]}]]"/>
  <p:tag name="KSO_WM_SLIDE_ID" val="custom20204523_7"/>
  <p:tag name="KSO_WM_TEMPLATE_SUBCATEGORY" val="21"/>
  <p:tag name="KSO_WM_TEMPLATE_MASTER_TYPE" val="1"/>
  <p:tag name="KSO_WM_TEMPLATE_COLOR_TYPE" val="1"/>
  <p:tag name="KSO_WM_SLIDE_TYPE" val="sectionTitle"/>
  <p:tag name="KSO_WM_SLIDE_SUBTYPE" val="pureTxt"/>
  <p:tag name="KSO_WM_SLIDE_ITEM_CNT" val="0"/>
  <p:tag name="KSO_WM_SLIDE_INDEX" val="7"/>
  <p:tag name="KSO_WM_SLIDE_SIZE" val="540*400"/>
  <p:tag name="KSO_WM_SLIDE_POSITION" val="380*69"/>
  <p:tag name="KSO_WM_TAG_VERSION" val="1.0"/>
  <p:tag name="KSO_WM_SLIDE_LAYOUT" val="a_b_e"/>
  <p:tag name="KSO_WM_SLIDE_LAYOUT_CNT" val="1_1_1"/>
  <p:tag name="KSO_WM_CHIP_GROUPID" val="5ebf6661ddc3daf3fef3f760"/>
  <p:tag name="KSO_WM_SLIDE_LAYOUT_INFO" val="{&quot;id&quot;:&quot;2020-10-30T15:23:58&quot;,&quot;maxSize&quot;:{&quot;size1&quot;:65.901603642216443},&quot;minSize&quot;:{&quot;size1&quot;:57.501603642216438},&quot;normalSize&quot;:{&quot;size1&quot;:61.70160364221644},&quot;subLayout&quot;:[{&quot;id&quot;:&quot;2020-10-30T15:23:58&quot;,&quot;maxSize&quot;:{&quot;size1&quot;:89.778853437914862},&quot;minSize&quot;:{&quot;size1&quot;:77.678853437914853},&quot;normalSize&quot;:{&quot;size1&quot;:84.078853437914859},&quot;subLayout&quot;:[{&quot;id&quot;:&quot;2020-10-30T15:23:58&quot;,&quot;margin&quot;:{&quot;bottom&quot;:1.3915197849273682,&quot;left&quot;:12.558988571166992,&quot;right&quot;:2.2576775550842285,&quot;top&quot;:2.573974609375},&quot;type&quot;:0},{&quot;id&quot;:&quot;2020-10-30T15:23:58&quot;,&quot;margin&quot;:{&quot;bottom&quot;:0.09673541784286499,&quot;left&quot;:12.558988571166992,&quot;right&quot;:2.2576775550842285,&quot;top&quot;:0.15541090071201324},&quot;type&quot;:0}],&quot;type&quot;:0},{&quot;id&quot;:&quot;2020-10-30T15:23:58&quot;,&quot;margin&quot;:{&quot;bottom&quot;:2.5739796161651611,&quot;left&quot;:12.558988571166992,&quot;right&quot;:2.2576775550842285,&quot;top&quot;:0.083181090652942657},&quot;type&quot;:0}],&quot;type&quot;:0}"/>
  <p:tag name="KSO_WM_SLIDE_BK_DARK_LIGHT" val="2"/>
  <p:tag name="KSO_WM_SLIDE_BACKGROUND_TYPE" val="general"/>
  <p:tag name="KSO_WM_SLIDE_SUPPORT_FEATURE_TYPE" val="0"/>
  <p:tag name="KSO_WM_TEMPLATE_ASSEMBLE_XID" val="5f9bbf871fb265b86ffa578f"/>
  <p:tag name="KSO_WM_TEMPLATE_ASSEMBLE_GROUPID" val="5f9b7e78623d22db5a11f655"/>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SM_LIMIT_TYPE" val="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159"/>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VALUE" val="1026"/>
</p:tagLst>
</file>

<file path=ppt/tags/tag143.xml><?xml version="1.0" encoding="utf-8"?>
<p:tagLst xmlns:p="http://schemas.openxmlformats.org/presentationml/2006/main">
  <p:tag name="KSO_WM_UNIT_ISCONTENTSTITLE" val="0"/>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04523_8*f*1"/>
  <p:tag name="KSO_WM_TEMPLATE_CATEGORY" val="custom"/>
  <p:tag name="KSO_WM_TEMPLATE_INDEX" val="20204523"/>
  <p:tag name="KSO_WM_UNIT_LAYERLEVEL" val="1"/>
  <p:tag name="KSO_WM_TAG_VERSION" val="1.0"/>
  <p:tag name="KSO_WM_BEAUTIFY_FLAG" val="#wm#"/>
  <p:tag name="KSO_WM_UNIT_VALUE" val="390"/>
  <p:tag name="KSO_WM_UNIT_DEFAULT_FONT" val="16;24;2"/>
  <p:tag name="KSO_WM_UNIT_BLOCK" val="0"/>
  <p:tag name="KSO_WM_UNIT_TEXT_FILL_FORE_SCHEMECOLOR_INDEX_BRIGHTNESS" val="0.25"/>
  <p:tag name="KSO_WM_UNIT_TEXT_FILL_FORE_SCHEMECOLOR_INDEX" val="13"/>
  <p:tag name="KSO_WM_UNIT_TEXT_FILL_TYPE" val="1"/>
</p:tagLst>
</file>

<file path=ppt/tags/tag144.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4523_8*a*1"/>
  <p:tag name="KSO_WM_TEMPLATE_CATEGORY" val="custom"/>
  <p:tag name="KSO_WM_TEMPLATE_INDEX" val="20204523"/>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UNIT_TEXT_FILL_FORE_SCHEMECOLOR_INDEX_BRIGHTNESS" val="0"/>
  <p:tag name="KSO_WM_UNIT_TEXT_FILL_FORE_SCHEMECOLOR_INDEX" val="14"/>
  <p:tag name="KSO_WM_UNIT_TEXT_FILL_TYPE" val="1"/>
</p:tagLst>
</file>

<file path=ppt/tags/tag145.xml><?xml version="1.0" encoding="utf-8"?>
<p:tagLst xmlns:p="http://schemas.openxmlformats.org/presentationml/2006/main">
  <p:tag name="KSO_WM_SLIDE_ID" val="custom20204523_8"/>
  <p:tag name="KSO_WM_TEMPLATE_SUBCATEGORY" val="0"/>
  <p:tag name="KSO_WM_TEMPLATE_MASTER_TYPE" val="0"/>
  <p:tag name="KSO_WM_TEMPLATE_COLOR_TYPE" val="1"/>
  <p:tag name="KSO_WM_SLIDE_TYPE" val="text"/>
  <p:tag name="KSO_WM_SLIDE_SUBTYPE" val="pureTxt"/>
  <p:tag name="KSO_WM_SLIDE_ITEM_CNT" val="0"/>
  <p:tag name="KSO_WM_SLIDE_INDEX" val="8"/>
  <p:tag name="KSO_WM_SLIDE_SIZE" val="960*468"/>
  <p:tag name="KSO_WM_SLIDE_POSITION" val="0*0"/>
  <p:tag name="KSO_WM_TAG_VERSION" val="1.0"/>
  <p:tag name="KSO_WM_BEAUTIFY_FLAG" val="#wm#"/>
  <p:tag name="KSO_WM_TEMPLATE_CATEGORY" val="custom"/>
  <p:tag name="KSO_WM_TEMPLATE_INDEX" val="20204523"/>
  <p:tag name="KSO_WM_SLIDE_LAYOUT" val="a_f_i"/>
  <p:tag name="KSO_WM_SLIDE_LAYOUT_CNT" val="1_1_1"/>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2.12,&quot;top&quot;:1.69,&quot;right&quot;:2.12,&quot;bottom&quot;:2.96},&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9*i*1"/>
  <p:tag name="KSO_WM_TEMPLATE_CATEGORY" val="custom"/>
  <p:tag name="KSO_WM_TEMPLATE_INDEX" val="20204523"/>
  <p:tag name="KSO_WM_UNIT_LAYERLEVEL" val="1"/>
  <p:tag name="KSO_WM_TAG_VERSION" val="1.0"/>
  <p:tag name="KSO_WM_BEAUTIFY_FLAG" val="#wm#"/>
  <p:tag name="KSO_WM_UNIT_BLOCK" val="0"/>
  <p:tag name="KSO_WM_UNIT_SM_LIMIT_TYPE" val="1"/>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FILL_FORE_SCHEMECOLOR_INDEX_BRIGHTNESS" val="0"/>
  <p:tag name="KSO_WM_UNIT_FILL_FORE_SCHEMECOLOR_INDEX" val="15"/>
  <p:tag name="KSO_WM_UNIT_FILL_TYPE" val="1"/>
  <p:tag name="KSO_WM_UNIT_VALUE" val="159"/>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523_9*h_f*1_1"/>
  <p:tag name="KSO_WM_TEMPLATE_CATEGORY" val="custom"/>
  <p:tag name="KSO_WM_TEMPLATE_INDEX" val="20204523"/>
  <p:tag name="KSO_WM_UNIT_LAYERLEVEL" val="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
  <p:tag name="KSO_WM_UNIT_NOCLEAR" val="0"/>
  <p:tag name="KSO_WM_UNIT_VALUE" val="312"/>
  <p:tag name="KSO_WM_UNIT_TYPE" val="h_f"/>
  <p:tag name="KSO_WM_UNIT_INDEX" val="1_1"/>
  <p:tag name="KSO_WM_UNIT_BLOCK" val="0"/>
  <p:tag name="KSO_WM_UNIT_IS_LAYOUT_DIAGRAM" val="1"/>
  <p:tag name="KSO_WM_UNIT_TEXT_FILL_FORE_SCHEMECOLOR_INDEX_BRIGHTNESS" val="0.35"/>
  <p:tag name="KSO_WM_UNIT_TEXT_FILL_FORE_SCHEMECOLOR_INDEX" val="13"/>
  <p:tag name="KSO_WM_UNIT_TEXT_FILL_TYPE" val="1"/>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523_9*z*1"/>
  <p:tag name="KSO_WM_TEMPLATE_CATEGORY" val="custom"/>
  <p:tag name="KSO_WM_TEMPLATE_INDEX" val="20204523"/>
  <p:tag name="KSO_WM_UNIT_LAYERLEVEL" val="1"/>
  <p:tag name="KSO_WM_TAG_VERSION" val="1.0"/>
  <p:tag name="KSO_WM_BEAUTIFY_FLAG" val="#wm#"/>
  <p:tag name="KSO_WM_UNIT_TYPE" val="z"/>
  <p:tag name="KSO_WM_UNIT_INDEX" val="1"/>
  <p:tag name="KSO_WM_UNIT_BLOCK" val="0"/>
  <p:tag name="KSO_WM_UNIT_IS_LAYOUT_DIAGRAM" val="1"/>
  <p:tag name="KSO_WM_UNIT_BK_DARK_LIGHT" val="1"/>
  <p:tag name="KSO_WM_UNIT_LINE_FORE_SCHEMECOLOR_INDEX_BRIGHTNESS" val="-0.15"/>
  <p:tag name="KSO_WM_UNIT_LINE_FORE_SCHEMECOLOR_INDEX" val="14"/>
  <p:tag name="KSO_WM_UNIT_LINE_FILL_TYPE" val="2"/>
</p:tagLst>
</file>

<file path=ppt/tags/tag149.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4523_9*a*1"/>
  <p:tag name="KSO_WM_TEMPLATE_CATEGORY" val="custom"/>
  <p:tag name="KSO_WM_TEMPLATE_INDEX" val="20204523"/>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UNIT_TEXT_FILL_FORE_SCHEMECOLOR_INDEX_BRIGHTNESS" val="0"/>
  <p:tag name="KSO_WM_UNIT_TEXT_FILL_FORE_SCHEMECOLOR_INDEX" val="14"/>
  <p:tag name="KSO_WM_UNIT_TEXT_FILL_TYPE"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2*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7"/>
  <p:tag name="KSO_WM_UNIT_DEC_AREA_ID" val="f313485ed80349efaa2be7a2d0a9ddd9"/>
  <p:tag name="KSO_WM_UNIT_DECORATE_INFO" val=""/>
  <p:tag name="KSO_WM_UNIT_SM_LIMIT_TYPE" val=""/>
  <p:tag name="KSO_WM_CHIP_FILLAREA_FILL_RULE" val="{&quot;fill_align&quot;:&quot;rm&quot;,&quot;fill_effect&quot;:[],&quot;fill_mode&quot;:&quot;adaptive&quot;,&quot;sacle_strategy&quot;:&quot;stretch&quot;}"/>
  <p:tag name="KSO_WM_ASSEMBLE_CHIP_INDEX" val="caebbf9d1d514c9bb04661cc93100301"/>
</p:tagLst>
</file>

<file path=ppt/tags/tag150.xml><?xml version="1.0" encoding="utf-8"?>
<p:tagLst xmlns:p="http://schemas.openxmlformats.org/presentationml/2006/main">
  <p:tag name="KSO_WM_SLIDE_ID" val="custom20204523_9"/>
  <p:tag name="KSO_WM_TEMPLATE_SUBCATEGORY" val="0"/>
  <p:tag name="KSO_WM_TEMPLATE_MASTER_TYPE" val="0"/>
  <p:tag name="KSO_WM_TEMPLATE_COLOR_TYPE" val="1"/>
  <p:tag name="KSO_WM_SLIDE_TYPE" val="text"/>
  <p:tag name="KSO_WM_SLIDE_SUBTYPE" val="pureTxt"/>
  <p:tag name="KSO_WM_SLIDE_ITEM_CNT" val="0"/>
  <p:tag name="KSO_WM_SLIDE_INDEX" val="9"/>
  <p:tag name="KSO_WM_SLIDE_SIZE" val="864.102*298.548"/>
  <p:tag name="KSO_WM_SLIDE_POSITION" val="47.9488*170.627"/>
  <p:tag name="KSO_WM_TAG_VERSION" val="1.0"/>
  <p:tag name="KSO_WM_BEAUTIFY_FLAG" val="#wm#"/>
  <p:tag name="KSO_WM_TEMPLATE_CATEGORY" val="custom"/>
  <p:tag name="KSO_WM_TEMPLATE_INDEX" val="20204523"/>
  <p:tag name="KSO_WM_SLIDE_LAYOUT" val="a_i_z_h"/>
  <p:tag name="KSO_WM_SLIDE_LAYOUT_CNT" val="1_1_1_2"/>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1.69,&quot;top&quot;:1.27,&quot;right&quot;:1.69,&quot;bottom&quot;:2.54},&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SM_LIMIT_TYPE" val="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159"/>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VALUE" val="1026"/>
</p:tagLst>
</file>

<file path=ppt/tags/tag153.xml><?xml version="1.0" encoding="utf-8"?>
<p:tagLst xmlns:p="http://schemas.openxmlformats.org/presentationml/2006/main">
  <p:tag name="KSO_WM_UNIT_ISCONTENTSTITLE" val="0"/>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04523_8*f*1"/>
  <p:tag name="KSO_WM_TEMPLATE_CATEGORY" val="custom"/>
  <p:tag name="KSO_WM_TEMPLATE_INDEX" val="20204523"/>
  <p:tag name="KSO_WM_UNIT_LAYERLEVEL" val="1"/>
  <p:tag name="KSO_WM_TAG_VERSION" val="1.0"/>
  <p:tag name="KSO_WM_BEAUTIFY_FLAG" val="#wm#"/>
  <p:tag name="KSO_WM_UNIT_VALUE" val="390"/>
  <p:tag name="KSO_WM_UNIT_DEFAULT_FONT" val="16;24;2"/>
  <p:tag name="KSO_WM_UNIT_BLOCK" val="0"/>
  <p:tag name="KSO_WM_UNIT_TEXT_FILL_FORE_SCHEMECOLOR_INDEX_BRIGHTNESS" val="0.25"/>
  <p:tag name="KSO_WM_UNIT_TEXT_FILL_FORE_SCHEMECOLOR_INDEX" val="13"/>
  <p:tag name="KSO_WM_UNIT_TEXT_FILL_TYPE" val="1"/>
</p:tagLst>
</file>

<file path=ppt/tags/tag154.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4523_8*a*1"/>
  <p:tag name="KSO_WM_TEMPLATE_CATEGORY" val="custom"/>
  <p:tag name="KSO_WM_TEMPLATE_INDEX" val="20204523"/>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UNIT_TEXT_FILL_FORE_SCHEMECOLOR_INDEX_BRIGHTNESS" val="0"/>
  <p:tag name="KSO_WM_UNIT_TEXT_FILL_FORE_SCHEMECOLOR_INDEX" val="14"/>
  <p:tag name="KSO_WM_UNIT_TEXT_FILL_TYPE" val="1"/>
</p:tagLst>
</file>

<file path=ppt/tags/tag155.xml><?xml version="1.0" encoding="utf-8"?>
<p:tagLst xmlns:p="http://schemas.openxmlformats.org/presentationml/2006/main">
  <p:tag name="KSO_WM_SLIDE_ID" val="custom20204523_8"/>
  <p:tag name="KSO_WM_TEMPLATE_SUBCATEGORY" val="0"/>
  <p:tag name="KSO_WM_TEMPLATE_MASTER_TYPE" val="0"/>
  <p:tag name="KSO_WM_TEMPLATE_COLOR_TYPE" val="1"/>
  <p:tag name="KSO_WM_SLIDE_TYPE" val="text"/>
  <p:tag name="KSO_WM_SLIDE_SUBTYPE" val="pureTxt"/>
  <p:tag name="KSO_WM_SLIDE_ITEM_CNT" val="0"/>
  <p:tag name="KSO_WM_SLIDE_INDEX" val="8"/>
  <p:tag name="KSO_WM_SLIDE_SIZE" val="960*468"/>
  <p:tag name="KSO_WM_SLIDE_POSITION" val="0*0"/>
  <p:tag name="KSO_WM_TAG_VERSION" val="1.0"/>
  <p:tag name="KSO_WM_BEAUTIFY_FLAG" val="#wm#"/>
  <p:tag name="KSO_WM_TEMPLATE_CATEGORY" val="custom"/>
  <p:tag name="KSO_WM_TEMPLATE_INDEX" val="20204523"/>
  <p:tag name="KSO_WM_SLIDE_LAYOUT" val="a_f_i"/>
  <p:tag name="KSO_WM_SLIDE_LAYOUT_CNT" val="1_1_1"/>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2.12,&quot;top&quot;:1.69,&quot;right&quot;:2.12,&quot;bottom&quot;:2.96},&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156.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04523_7*a*1"/>
  <p:tag name="KSO_WM_TEMPLATE_CATEGORY" val="custom"/>
  <p:tag name="KSO_WM_TEMPLATE_INDEX" val="20204523"/>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b7c8e84ed09b491aab5182c82d3c717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TEXT_FILL_FORE_SCHEMECOLOR_INDEX_BRIGHTNESS" val="0.15"/>
  <p:tag name="KSO_WM_UNIT_TEXT_FILL_FORE_SCHEMECOLOR_INDEX" val="13"/>
  <p:tag name="KSO_WM_UNIT_TEXT_FILL_TYPE" val="1"/>
</p:tagLst>
</file>

<file path=ppt/tags/tag157.xml><?xml version="1.0" encoding="utf-8"?>
<p:tagLst xmlns:p="http://schemas.openxmlformats.org/presentationml/2006/main">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523_7*e*1"/>
  <p:tag name="KSO_WM_TEMPLATE_CATEGORY" val="custom"/>
  <p:tag name="KSO_WM_TEMPLATE_INDEX" val="20204523"/>
  <p:tag name="KSO_WM_UNIT_LAYERLEVEL" val="1"/>
  <p:tag name="KSO_WM_TAG_VERSION" val="1.0"/>
  <p:tag name="KSO_WM_BEAUTIFY_FLAG" val="#wm#"/>
  <p:tag name="KSO_WM_UNIT_PRESET_TEXT" val="01"/>
  <p:tag name="KSO_WM_UNIT_DEFAULT_FONT" val="72;96;4"/>
  <p:tag name="KSO_WM_UNIT_BLOCK" val="0"/>
  <p:tag name="KSO_WM_UNIT_SM_LIMIT_TYPE" val="0"/>
  <p:tag name="KSO_WM_UNIT_DEC_AREA_ID" val="2e3c71cd59804d80b39adb2d5d321a5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TEXT_FILL_FORE_SCHEMECOLOR_INDEX_BRIGHTNESS" val="0.15"/>
  <p:tag name="KSO_WM_UNIT_TEXT_FILL_FORE_SCHEMECOLOR_INDEX" val="13"/>
  <p:tag name="KSO_WM_UNIT_TEXT_FILL_TYPE" val="1"/>
</p:tagLst>
</file>

<file path=ppt/tags/tag158.xml><?xml version="1.0" encoding="utf-8"?>
<p:tagLst xmlns:p="http://schemas.openxmlformats.org/presentationml/2006/main">
  <p:tag name="KSO_WM_BEAUTIFY_FLAG" val="#wm#"/>
  <p:tag name="KSO_WM_TEMPLATE_CATEGORY" val="custom"/>
  <p:tag name="KSO_WM_TEMPLATE_INDEX" val="20204523"/>
  <p:tag name="KSO_WM_CHIP_INFOS" val="{&quot;layout_type&quot;:&quot;forright2&quot;,&quot;slide_type&quot;:[&quot;sectionTitle&quot;],&quot;aspect_ratio&quot;:&quot;16:9&quot;}"/>
  <p:tag name="KSO_WM_CHIP_XID" val="5ebe041a0ac41c4a0a525598"/>
  <p:tag name="KSO_WM_CHIP_FILLPROP" val="[[{&quot;fill_id&quot;:&quot;c8df1a3465854d8b966b02b3af772576&quot;,&quot;fill_align&quot;:&quot;cm&quot;,&quot;text_align&quot;:&quot;lm&quot;,&quot;text_direction&quot;:&quot;horizontal&quot;,&quot;chip_types&quot;:[&quot;text&quot;,&quot;header&quot;]}]]"/>
  <p:tag name="KSO_WM_SLIDE_ID" val="custom20204523_7"/>
  <p:tag name="KSO_WM_TEMPLATE_SUBCATEGORY" val="21"/>
  <p:tag name="KSO_WM_TEMPLATE_MASTER_TYPE" val="1"/>
  <p:tag name="KSO_WM_TEMPLATE_COLOR_TYPE" val="1"/>
  <p:tag name="KSO_WM_SLIDE_TYPE" val="sectionTitle"/>
  <p:tag name="KSO_WM_SLIDE_SUBTYPE" val="pureTxt"/>
  <p:tag name="KSO_WM_SLIDE_ITEM_CNT" val="0"/>
  <p:tag name="KSO_WM_SLIDE_INDEX" val="7"/>
  <p:tag name="KSO_WM_SLIDE_SIZE" val="540*400"/>
  <p:tag name="KSO_WM_SLIDE_POSITION" val="380*69"/>
  <p:tag name="KSO_WM_TAG_VERSION" val="1.0"/>
  <p:tag name="KSO_WM_SLIDE_LAYOUT" val="a_b_e"/>
  <p:tag name="KSO_WM_SLIDE_LAYOUT_CNT" val="1_1_1"/>
  <p:tag name="KSO_WM_CHIP_GROUPID" val="5ebf6661ddc3daf3fef3f760"/>
  <p:tag name="KSO_WM_SLIDE_LAYOUT_INFO" val="{&quot;id&quot;:&quot;2020-10-30T15:23:58&quot;,&quot;maxSize&quot;:{&quot;size1&quot;:65.901603642216443},&quot;minSize&quot;:{&quot;size1&quot;:57.501603642216438},&quot;normalSize&quot;:{&quot;size1&quot;:61.70160364221644},&quot;subLayout&quot;:[{&quot;id&quot;:&quot;2020-10-30T15:23:58&quot;,&quot;maxSize&quot;:{&quot;size1&quot;:89.778853437914862},&quot;minSize&quot;:{&quot;size1&quot;:77.678853437914853},&quot;normalSize&quot;:{&quot;size1&quot;:84.078853437914859},&quot;subLayout&quot;:[{&quot;id&quot;:&quot;2020-10-30T15:23:58&quot;,&quot;margin&quot;:{&quot;bottom&quot;:1.3915197849273682,&quot;left&quot;:12.558988571166992,&quot;right&quot;:2.2576775550842285,&quot;top&quot;:2.573974609375},&quot;type&quot;:0},{&quot;id&quot;:&quot;2020-10-30T15:23:58&quot;,&quot;margin&quot;:{&quot;bottom&quot;:0.09673541784286499,&quot;left&quot;:12.558988571166992,&quot;right&quot;:2.2576775550842285,&quot;top&quot;:0.15541090071201324},&quot;type&quot;:0}],&quot;type&quot;:0},{&quot;id&quot;:&quot;2020-10-30T15:23:58&quot;,&quot;margin&quot;:{&quot;bottom&quot;:2.5739796161651611,&quot;left&quot;:12.558988571166992,&quot;right&quot;:2.2576775550842285,&quot;top&quot;:0.083181090652942657},&quot;type&quot;:0}],&quot;type&quot;:0}"/>
  <p:tag name="KSO_WM_SLIDE_BK_DARK_LIGHT" val="2"/>
  <p:tag name="KSO_WM_SLIDE_BACKGROUND_TYPE" val="general"/>
  <p:tag name="KSO_WM_SLIDE_SUPPORT_FEATURE_TYPE" val="0"/>
  <p:tag name="KSO_WM_TEMPLATE_ASSEMBLE_XID" val="5f9bbf871fb265b86ffa578f"/>
  <p:tag name="KSO_WM_TEMPLATE_ASSEMBLE_GROUPID" val="5f9b7e78623d22db5a11f655"/>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SM_LIMIT_TYPE" val="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159"/>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dba9aab52a054bcc9dfeb625f0d8f2b4"/>
  <p:tag name="KSO_WM_UNIT_DECORATE_INFO" val=""/>
  <p:tag name="KSO_WM_UNIT_SM_LIMIT_TYPE" val=""/>
  <p:tag name="KSO_WM_CHIP_FILLAREA_FILL_RULE" val="{&quot;fill_align&quot;:&quot;cm&quot;,&quot;fill_effect&quot;:[],&quot;fill_mode&quot;:&quot;full&quot;,&quot;sacle_strategy&quot;:&quot;stretch&quot;}"/>
  <p:tag name="KSO_WM_ASSEMBLE_CHIP_INDEX" val="13d5a0a967444ca7a483d536da014beb"/>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VALUE" val="1026"/>
</p:tagLst>
</file>

<file path=ppt/tags/tag161.xml><?xml version="1.0" encoding="utf-8"?>
<p:tagLst xmlns:p="http://schemas.openxmlformats.org/presentationml/2006/main">
  <p:tag name="KSO_WM_SLIDE_ID" val="custom20204523_8"/>
  <p:tag name="KSO_WM_TEMPLATE_SUBCATEGORY" val="0"/>
  <p:tag name="KSO_WM_TEMPLATE_MASTER_TYPE" val="0"/>
  <p:tag name="KSO_WM_TEMPLATE_COLOR_TYPE" val="1"/>
  <p:tag name="KSO_WM_SLIDE_TYPE" val="text"/>
  <p:tag name="KSO_WM_SLIDE_SUBTYPE" val="pureTxt"/>
  <p:tag name="KSO_WM_SLIDE_ITEM_CNT" val="0"/>
  <p:tag name="KSO_WM_SLIDE_INDEX" val="8"/>
  <p:tag name="KSO_WM_SLIDE_SIZE" val="960*468"/>
  <p:tag name="KSO_WM_SLIDE_POSITION" val="0*0"/>
  <p:tag name="KSO_WM_TAG_VERSION" val="1.0"/>
  <p:tag name="KSO_WM_BEAUTIFY_FLAG" val="#wm#"/>
  <p:tag name="KSO_WM_TEMPLATE_CATEGORY" val="custom"/>
  <p:tag name="KSO_WM_TEMPLATE_INDEX" val="20204523"/>
  <p:tag name="KSO_WM_SLIDE_LAYOUT" val="a_f_i"/>
  <p:tag name="KSO_WM_SLIDE_LAYOUT_CNT" val="1_1_1"/>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2.12,&quot;top&quot;:1.69,&quot;right&quot;:2.12,&quot;bottom&quot;:2.96},&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162.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04523_7*a*1"/>
  <p:tag name="KSO_WM_TEMPLATE_CATEGORY" val="custom"/>
  <p:tag name="KSO_WM_TEMPLATE_INDEX" val="20204523"/>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b7c8e84ed09b491aab5182c82d3c717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TEXT_FILL_FORE_SCHEMECOLOR_INDEX_BRIGHTNESS" val="0.15"/>
  <p:tag name="KSO_WM_UNIT_TEXT_FILL_FORE_SCHEMECOLOR_INDEX" val="13"/>
  <p:tag name="KSO_WM_UNIT_TEXT_FILL_TYPE" val="1"/>
</p:tagLst>
</file>

<file path=ppt/tags/tag163.xml><?xml version="1.0" encoding="utf-8"?>
<p:tagLst xmlns:p="http://schemas.openxmlformats.org/presentationml/2006/main">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523_7*e*1"/>
  <p:tag name="KSO_WM_TEMPLATE_CATEGORY" val="custom"/>
  <p:tag name="KSO_WM_TEMPLATE_INDEX" val="20204523"/>
  <p:tag name="KSO_WM_UNIT_LAYERLEVEL" val="1"/>
  <p:tag name="KSO_WM_TAG_VERSION" val="1.0"/>
  <p:tag name="KSO_WM_BEAUTIFY_FLAG" val="#wm#"/>
  <p:tag name="KSO_WM_UNIT_PRESET_TEXT" val="01"/>
  <p:tag name="KSO_WM_UNIT_DEFAULT_FONT" val="72;96;4"/>
  <p:tag name="KSO_WM_UNIT_BLOCK" val="0"/>
  <p:tag name="KSO_WM_UNIT_SM_LIMIT_TYPE" val="0"/>
  <p:tag name="KSO_WM_UNIT_DEC_AREA_ID" val="2e3c71cd59804d80b39adb2d5d321a5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TEXT_FILL_FORE_SCHEMECOLOR_INDEX_BRIGHTNESS" val="0.15"/>
  <p:tag name="KSO_WM_UNIT_TEXT_FILL_FORE_SCHEMECOLOR_INDEX" val="13"/>
  <p:tag name="KSO_WM_UNIT_TEXT_FILL_TYPE" val="1"/>
</p:tagLst>
</file>

<file path=ppt/tags/tag164.xml><?xml version="1.0" encoding="utf-8"?>
<p:tagLst xmlns:p="http://schemas.openxmlformats.org/presentationml/2006/main">
  <p:tag name="KSO_WM_BEAUTIFY_FLAG" val="#wm#"/>
  <p:tag name="KSO_WM_TEMPLATE_CATEGORY" val="custom"/>
  <p:tag name="KSO_WM_TEMPLATE_INDEX" val="20204523"/>
  <p:tag name="KSO_WM_CHIP_INFOS" val="{&quot;layout_type&quot;:&quot;forright2&quot;,&quot;slide_type&quot;:[&quot;sectionTitle&quot;],&quot;aspect_ratio&quot;:&quot;16:9&quot;}"/>
  <p:tag name="KSO_WM_CHIP_XID" val="5ebe041a0ac41c4a0a525598"/>
  <p:tag name="KSO_WM_CHIP_FILLPROP" val="[[{&quot;fill_id&quot;:&quot;c8df1a3465854d8b966b02b3af772576&quot;,&quot;fill_align&quot;:&quot;cm&quot;,&quot;text_align&quot;:&quot;lm&quot;,&quot;text_direction&quot;:&quot;horizontal&quot;,&quot;chip_types&quot;:[&quot;text&quot;,&quot;header&quot;]}]]"/>
  <p:tag name="KSO_WM_SLIDE_ID" val="custom20204523_7"/>
  <p:tag name="KSO_WM_TEMPLATE_SUBCATEGORY" val="21"/>
  <p:tag name="KSO_WM_TEMPLATE_MASTER_TYPE" val="1"/>
  <p:tag name="KSO_WM_TEMPLATE_COLOR_TYPE" val="1"/>
  <p:tag name="KSO_WM_SLIDE_TYPE" val="sectionTitle"/>
  <p:tag name="KSO_WM_SLIDE_SUBTYPE" val="pureTxt"/>
  <p:tag name="KSO_WM_SLIDE_ITEM_CNT" val="0"/>
  <p:tag name="KSO_WM_SLIDE_INDEX" val="7"/>
  <p:tag name="KSO_WM_SLIDE_SIZE" val="540*400"/>
  <p:tag name="KSO_WM_SLIDE_POSITION" val="380*69"/>
  <p:tag name="KSO_WM_TAG_VERSION" val="1.0"/>
  <p:tag name="KSO_WM_SLIDE_LAYOUT" val="a_b_e"/>
  <p:tag name="KSO_WM_SLIDE_LAYOUT_CNT" val="1_1_1"/>
  <p:tag name="KSO_WM_CHIP_GROUPID" val="5ebf6661ddc3daf3fef3f760"/>
  <p:tag name="KSO_WM_SLIDE_LAYOUT_INFO" val="{&quot;id&quot;:&quot;2020-10-30T15:23:58&quot;,&quot;maxSize&quot;:{&quot;size1&quot;:65.901603642216443},&quot;minSize&quot;:{&quot;size1&quot;:57.501603642216438},&quot;normalSize&quot;:{&quot;size1&quot;:61.70160364221644},&quot;subLayout&quot;:[{&quot;id&quot;:&quot;2020-10-30T15:23:58&quot;,&quot;maxSize&quot;:{&quot;size1&quot;:89.778853437914862},&quot;minSize&quot;:{&quot;size1&quot;:77.678853437914853},&quot;normalSize&quot;:{&quot;size1&quot;:84.078853437914859},&quot;subLayout&quot;:[{&quot;id&quot;:&quot;2020-10-30T15:23:58&quot;,&quot;margin&quot;:{&quot;bottom&quot;:1.3915197849273682,&quot;left&quot;:12.558988571166992,&quot;right&quot;:2.2576775550842285,&quot;top&quot;:2.573974609375},&quot;type&quot;:0},{&quot;id&quot;:&quot;2020-10-30T15:23:58&quot;,&quot;margin&quot;:{&quot;bottom&quot;:0.09673541784286499,&quot;left&quot;:12.558988571166992,&quot;right&quot;:2.2576775550842285,&quot;top&quot;:0.15541090071201324},&quot;type&quot;:0}],&quot;type&quot;:0},{&quot;id&quot;:&quot;2020-10-30T15:23:58&quot;,&quot;margin&quot;:{&quot;bottom&quot;:2.5739796161651611,&quot;left&quot;:12.558988571166992,&quot;right&quot;:2.2576775550842285,&quot;top&quot;:0.083181090652942657},&quot;type&quot;:0}],&quot;type&quot;:0}"/>
  <p:tag name="KSO_WM_SLIDE_BK_DARK_LIGHT" val="2"/>
  <p:tag name="KSO_WM_SLIDE_BACKGROUND_TYPE" val="general"/>
  <p:tag name="KSO_WM_SLIDE_SUPPORT_FEATURE_TYPE" val="0"/>
  <p:tag name="KSO_WM_TEMPLATE_ASSEMBLE_XID" val="5f9bbf871fb265b86ffa578f"/>
  <p:tag name="KSO_WM_TEMPLATE_ASSEMBLE_GROUPID" val="5f9b7e78623d22db5a11f655"/>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SM_LIMIT_TYPE" val="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159"/>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VALUE" val="1026"/>
</p:tagLst>
</file>

<file path=ppt/tags/tag167.xml><?xml version="1.0" encoding="utf-8"?>
<p:tagLst xmlns:p="http://schemas.openxmlformats.org/presentationml/2006/main">
  <p:tag name="KSO_WM_UNIT_ISCONTENTSTITLE" val="0"/>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04523_8*f*1"/>
  <p:tag name="KSO_WM_TEMPLATE_CATEGORY" val="custom"/>
  <p:tag name="KSO_WM_TEMPLATE_INDEX" val="20204523"/>
  <p:tag name="KSO_WM_UNIT_LAYERLEVEL" val="1"/>
  <p:tag name="KSO_WM_TAG_VERSION" val="1.0"/>
  <p:tag name="KSO_WM_BEAUTIFY_FLAG" val="#wm#"/>
  <p:tag name="KSO_WM_UNIT_VALUE" val="390"/>
  <p:tag name="KSO_WM_UNIT_DEFAULT_FONT" val="16;24;2"/>
  <p:tag name="KSO_WM_UNIT_BLOCK" val="0"/>
  <p:tag name="KSO_WM_UNIT_TEXT_FILL_FORE_SCHEMECOLOR_INDEX_BRIGHTNESS" val="0.25"/>
  <p:tag name="KSO_WM_UNIT_TEXT_FILL_FORE_SCHEMECOLOR_INDEX" val="13"/>
  <p:tag name="KSO_WM_UNIT_TEXT_FILL_TYPE" val="1"/>
</p:tagLst>
</file>

<file path=ppt/tags/tag168.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4523_8*a*1"/>
  <p:tag name="KSO_WM_TEMPLATE_CATEGORY" val="custom"/>
  <p:tag name="KSO_WM_TEMPLATE_INDEX" val="20204523"/>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UNIT_TEXT_FILL_FORE_SCHEMECOLOR_INDEX_BRIGHTNESS" val="0"/>
  <p:tag name="KSO_WM_UNIT_TEXT_FILL_FORE_SCHEMECOLOR_INDEX" val="14"/>
  <p:tag name="KSO_WM_UNIT_TEXT_FILL_TYPE" val="1"/>
</p:tagLst>
</file>

<file path=ppt/tags/tag169.xml><?xml version="1.0" encoding="utf-8"?>
<p:tagLst xmlns:p="http://schemas.openxmlformats.org/presentationml/2006/main">
  <p:tag name="KSO_WM_SLIDE_ID" val="custom20204523_8"/>
  <p:tag name="KSO_WM_TEMPLATE_SUBCATEGORY" val="0"/>
  <p:tag name="KSO_WM_TEMPLATE_MASTER_TYPE" val="0"/>
  <p:tag name="KSO_WM_TEMPLATE_COLOR_TYPE" val="1"/>
  <p:tag name="KSO_WM_SLIDE_TYPE" val="text"/>
  <p:tag name="KSO_WM_SLIDE_SUBTYPE" val="pureTxt"/>
  <p:tag name="KSO_WM_SLIDE_ITEM_CNT" val="0"/>
  <p:tag name="KSO_WM_SLIDE_INDEX" val="8"/>
  <p:tag name="KSO_WM_SLIDE_SIZE" val="960*468"/>
  <p:tag name="KSO_WM_SLIDE_POSITION" val="0*0"/>
  <p:tag name="KSO_WM_TAG_VERSION" val="1.0"/>
  <p:tag name="KSO_WM_BEAUTIFY_FLAG" val="#wm#"/>
  <p:tag name="KSO_WM_TEMPLATE_CATEGORY" val="custom"/>
  <p:tag name="KSO_WM_TEMPLATE_INDEX" val="20204523"/>
  <p:tag name="KSO_WM_SLIDE_LAYOUT" val="a_f_i"/>
  <p:tag name="KSO_WM_SLIDE_LAYOUT_CNT" val="1_1_1"/>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2.12,&quot;top&quot;:1.69,&quot;right&quot;:2.12,&quot;bottom&quot;:2.96},&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7b4d75f96b984ffeb7c22cd7ebf475d7"/>
  <p:tag name="KSO_WM_UNIT_DECORATE_INFO" val=""/>
  <p:tag name="KSO_WM_UNIT_SM_LIMIT_TYPE" val=""/>
  <p:tag name="KSO_WM_CHIP_FILLAREA_FILL_RULE" val="{&quot;fill_align&quot;:&quot;cm&quot;,&quot;fill_effect&quot;:[],&quot;fill_mode&quot;:&quot;full&quot;,&quot;sacle_strategy&quot;:&quot;stretch&quot;}"/>
  <p:tag name="KSO_WM_ASSEMBLE_CHIP_INDEX" val="6f709e9f9d7c421b96253a29aefd0ad5"/>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SM_LIMIT_TYPE" val="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159"/>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VALUE" val="1026"/>
</p:tagLst>
</file>

<file path=ppt/tags/tag172.xml><?xml version="1.0" encoding="utf-8"?>
<p:tagLst xmlns:p="http://schemas.openxmlformats.org/presentationml/2006/main">
  <p:tag name="KSO_WM_UNIT_ISCONTENTSTITLE" val="0"/>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04523_8*f*1"/>
  <p:tag name="KSO_WM_TEMPLATE_CATEGORY" val="custom"/>
  <p:tag name="KSO_WM_TEMPLATE_INDEX" val="20204523"/>
  <p:tag name="KSO_WM_UNIT_LAYERLEVEL" val="1"/>
  <p:tag name="KSO_WM_TAG_VERSION" val="1.0"/>
  <p:tag name="KSO_WM_BEAUTIFY_FLAG" val="#wm#"/>
  <p:tag name="KSO_WM_UNIT_VALUE" val="390"/>
  <p:tag name="KSO_WM_UNIT_DEFAULT_FONT" val="16;24;2"/>
  <p:tag name="KSO_WM_UNIT_BLOCK" val="0"/>
  <p:tag name="KSO_WM_UNIT_TEXT_FILL_FORE_SCHEMECOLOR_INDEX_BRIGHTNESS" val="0.25"/>
  <p:tag name="KSO_WM_UNIT_TEXT_FILL_FORE_SCHEMECOLOR_INDEX" val="13"/>
  <p:tag name="KSO_WM_UNIT_TEXT_FILL_TYPE" val="1"/>
</p:tagLst>
</file>

<file path=ppt/tags/tag173.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4523_8*a*1"/>
  <p:tag name="KSO_WM_TEMPLATE_CATEGORY" val="custom"/>
  <p:tag name="KSO_WM_TEMPLATE_INDEX" val="20204523"/>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UNIT_TEXT_FILL_FORE_SCHEMECOLOR_INDEX_BRIGHTNESS" val="0"/>
  <p:tag name="KSO_WM_UNIT_TEXT_FILL_FORE_SCHEMECOLOR_INDEX" val="14"/>
  <p:tag name="KSO_WM_UNIT_TEXT_FILL_TYPE" val="1"/>
</p:tagLst>
</file>

<file path=ppt/tags/tag174.xml><?xml version="1.0" encoding="utf-8"?>
<p:tagLst xmlns:p="http://schemas.openxmlformats.org/presentationml/2006/main">
  <p:tag name="KSO_WM_SLIDE_ID" val="custom20204523_8"/>
  <p:tag name="KSO_WM_TEMPLATE_SUBCATEGORY" val="0"/>
  <p:tag name="KSO_WM_TEMPLATE_MASTER_TYPE" val="0"/>
  <p:tag name="KSO_WM_TEMPLATE_COLOR_TYPE" val="1"/>
  <p:tag name="KSO_WM_SLIDE_TYPE" val="text"/>
  <p:tag name="KSO_WM_SLIDE_SUBTYPE" val="pureTxt"/>
  <p:tag name="KSO_WM_SLIDE_ITEM_CNT" val="0"/>
  <p:tag name="KSO_WM_SLIDE_INDEX" val="8"/>
  <p:tag name="KSO_WM_SLIDE_SIZE" val="960*468"/>
  <p:tag name="KSO_WM_SLIDE_POSITION" val="0*0"/>
  <p:tag name="KSO_WM_TAG_VERSION" val="1.0"/>
  <p:tag name="KSO_WM_BEAUTIFY_FLAG" val="#wm#"/>
  <p:tag name="KSO_WM_TEMPLATE_CATEGORY" val="custom"/>
  <p:tag name="KSO_WM_TEMPLATE_INDEX" val="20204523"/>
  <p:tag name="KSO_WM_SLIDE_LAYOUT" val="a_f_i"/>
  <p:tag name="KSO_WM_SLIDE_LAYOUT_CNT" val="1_1_1"/>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2.12,&quot;top&quot;:1.69,&quot;right&quot;:2.12,&quot;bottom&quot;:2.96},&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SM_LIMIT_TYPE" val="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159"/>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VALUE" val="1026"/>
</p:tagLst>
</file>

<file path=ppt/tags/tag177.xml><?xml version="1.0" encoding="utf-8"?>
<p:tagLst xmlns:p="http://schemas.openxmlformats.org/presentationml/2006/main">
  <p:tag name="KSO_WM_SLIDE_ID" val="custom20204523_8"/>
  <p:tag name="KSO_WM_TEMPLATE_SUBCATEGORY" val="0"/>
  <p:tag name="KSO_WM_TEMPLATE_MASTER_TYPE" val="0"/>
  <p:tag name="KSO_WM_TEMPLATE_COLOR_TYPE" val="1"/>
  <p:tag name="KSO_WM_SLIDE_TYPE" val="text"/>
  <p:tag name="KSO_WM_SLIDE_SUBTYPE" val="pureTxt"/>
  <p:tag name="KSO_WM_SLIDE_ITEM_CNT" val="0"/>
  <p:tag name="KSO_WM_SLIDE_INDEX" val="8"/>
  <p:tag name="KSO_WM_SLIDE_SIZE" val="960*468"/>
  <p:tag name="KSO_WM_SLIDE_POSITION" val="0*0"/>
  <p:tag name="KSO_WM_TAG_VERSION" val="1.0"/>
  <p:tag name="KSO_WM_BEAUTIFY_FLAG" val="#wm#"/>
  <p:tag name="KSO_WM_TEMPLATE_CATEGORY" val="custom"/>
  <p:tag name="KSO_WM_TEMPLATE_INDEX" val="20204523"/>
  <p:tag name="KSO_WM_SLIDE_LAYOUT" val="a_f_i"/>
  <p:tag name="KSO_WM_SLIDE_LAYOUT_CNT" val="1_1_1"/>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2.12,&quot;top&quot;:1.69,&quot;right&quot;:2.12,&quot;bottom&quot;:2.96},&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178.xml><?xml version="1.0" encoding="utf-8"?>
<p:tagLst xmlns:p="http://schemas.openxmlformats.org/presentationml/2006/main">
  <p:tag name="KSO_WM_UNIT_ISCONTENTSTITLE" val="0"/>
  <p:tag name="KSO_WM_UNIT_ISNUMDGMTITLE" val="0"/>
  <p:tag name="KSO_WM_UNIT_NOCLEAR" val="1"/>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4523_46*a*1"/>
  <p:tag name="KSO_WM_TEMPLATE_CATEGORY" val="custom"/>
  <p:tag name="KSO_WM_TEMPLATE_INDEX" val="20204523"/>
  <p:tag name="KSO_WM_UNIT_LAYERLEVEL" val="1"/>
  <p:tag name="KSO_WM_TAG_VERSION" val="1.0"/>
  <p:tag name="KSO_WM_BEAUTIFY_FLAG" val="#wm#"/>
  <p:tag name="KSO_WM_UNIT_PRESET_TEXT" val="谢谢聆听"/>
  <p:tag name="KSO_WM_UNIT_DEFAULT_FONT" val="60;74;4"/>
  <p:tag name="KSO_WM_UNIT_BLOCK" val="0"/>
  <p:tag name="KSO_WM_UNIT_DEC_AREA_ID" val="44f5189410b94e9cb773db2e623544fe"/>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8fb0c074747248fa996e8c891520189d"/>
  <p:tag name="KSO_WM_UNIT_TEXT_FILL_FORE_SCHEMECOLOR_INDEX_BRIGHTNESS" val="0.15"/>
  <p:tag name="KSO_WM_UNIT_TEXT_FILL_FORE_SCHEMECOLOR_INDEX" val="13"/>
  <p:tag name="KSO_WM_UNIT_TEXT_FILL_TYPE" val="1"/>
</p:tagLst>
</file>

<file path=ppt/tags/tag179.xml><?xml version="1.0" encoding="utf-8"?>
<p:tagLst xmlns:p="http://schemas.openxmlformats.org/presentationml/2006/main">
  <p:tag name="KSO_WM_BEAUTIFY_FLAG" val="#wm#"/>
  <p:tag name="KSO_WM_TEMPLATE_CATEGORY" val="custom"/>
  <p:tag name="KSO_WM_TEMPLATE_INDEX" val="20204523"/>
  <p:tag name="KSO_WM_CHIP_INFOS" val="{&quot;layout_type&quot;:&quot;forright&quot;,&quot;slide_type&quot;:[&quot;endPage&quot;],&quot;aspect_ratio&quot;:&quot;16:9&quot;}"/>
  <p:tag name="KSO_WM_CHIP_XID" val="5ec34a930ac41c4a0a525d3a"/>
  <p:tag name="KSO_WM_CHIP_FILLPROP" val="[[{&quot;fill_id&quot;:&quot;014cd647425143238c2ec88d4832793b&quot;,&quot;fill_align&quot;:&quot;cm&quot;,&quot;text_align&quot;:&quot;lm&quot;,&quot;text_direction&quot;:&quot;horizontal&quot;,&quot;chip_types&quot;:[&quot;text&quot;,&quot;header&quot;]}]]"/>
  <p:tag name="KSO_WM_SLIDE_ID" val="custom20204523_46"/>
  <p:tag name="KSO_WM_TEMPLATE_SUBCATEGORY" val="21"/>
  <p:tag name="KSO_WM_TEMPLATE_MASTER_TYPE" val="1"/>
  <p:tag name="KSO_WM_TEMPLATE_COLOR_TYPE" val="1"/>
  <p:tag name="KSO_WM_SLIDE_TYPE" val="endPage"/>
  <p:tag name="KSO_WM_SLIDE_SUBTYPE" val="pureTxt"/>
  <p:tag name="KSO_WM_SLIDE_ITEM_CNT" val="0"/>
  <p:tag name="KSO_WM_SLIDE_INDEX" val="46"/>
  <p:tag name="KSO_WM_SLIDE_SIZE" val="380*460"/>
  <p:tag name="KSO_WM_SLIDE_POSITION" val="520*39"/>
  <p:tag name="KSO_WM_TAG_VERSION" val="1.0"/>
  <p:tag name="KSO_WM_SLIDE_LAYOUT" val="a_b"/>
  <p:tag name="KSO_WM_SLIDE_LAYOUT_CNT" val="1_1"/>
  <p:tag name="KSO_WM_CHIP_GROUPID" val="5ebf6661ddc3daf3fef3f760"/>
  <p:tag name="KSO_WM_SLIDE_LAYOUT_INFO" val="{&quot;id&quot;:&quot;2020-10-30T15:24:19&quot;,&quot;maxSize&quot;:{&quot;size1&quot;:56.526228954173902},&quot;minSize&quot;:{&quot;size1&quot;:38.326228954173899},&quot;normalSize&quot;:{&quot;size1&quot;:46.326228954173899},&quot;subLayout&quot;:[{&quot;id&quot;:&quot;2020-10-30T15:24:19&quot;,&quot;margin&quot;:{&quot;bottom&quot;:0.20371492207050323,&quot;left&quot;:18.34459114074707,&quot;right&quot;:2.1164145469665527,&quot;top&quot;:6.8425602912902832},&quot;type&quot;:0},{&quot;id&quot;:&quot;2020-10-30T15:24:19&quot;,&quot;margin&quot;:{&quot;bottom&quot;:6.8425822257995605,&quot;left&quot;:18.34459114074707,&quot;right&quot;:2.1164145469665527,&quot;top&quot;:0.21961832046508789},&quot;type&quot;:0}],&quot;type&quot;:0}"/>
  <p:tag name="KSO_WM_SLIDE_BK_DARK_LIGHT" val="2"/>
  <p:tag name="KSO_WM_SLIDE_BACKGROUND_TYPE" val="general"/>
  <p:tag name="KSO_WM_SLIDE_SUPPORT_FEATURE_TYPE" val="0"/>
  <p:tag name="KSO_WM_TEMPLATE_ASSEMBLE_XID" val="5f9bbf871fb265b86ffa57aa"/>
  <p:tag name="KSO_WM_TEMPLATE_ASSEMBLE_GROUPID" val="5f9b7e78623d22db5a11f655"/>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8781d4aa6e74497ba0c5fe377842f3e0"/>
  <p:tag name="KSO_WM_UNIT_DECORATE_INFO" val=""/>
  <p:tag name="KSO_WM_UNIT_SM_LIMIT_TYPE" val=""/>
  <p:tag name="KSO_WM_CHIP_FILLAREA_FILL_RULE" val="{&quot;fill_align&quot;:&quot;cm&quot;,&quot;fill_effect&quot;:[],&quot;fill_mode&quot;:&quot;full&quot;,&quot;sacle_strategy&quot;:&quot;stretch&quot;}"/>
  <p:tag name="KSO_WM_ASSEMBLE_CHIP_INDEX" val="a5618c0697334e0bb19cf619dadc5d77"/>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7b4d75f96b984ffeb7c22cd7ebf475d7"/>
  <p:tag name="KSO_WM_UNIT_DECORATE_INFO" val=""/>
  <p:tag name="KSO_WM_UNIT_SM_LIMIT_TYPE" val=""/>
  <p:tag name="KSO_WM_CHIP_FILLAREA_FILL_RULE" val="{&quot;fill_align&quot;:&quot;cm&quot;,&quot;fill_effect&quot;:[],&quot;fill_mode&quot;:&quot;full&quot;,&quot;sacle_strategy&quot;:&quot;stretch&quot;}"/>
  <p:tag name="KSO_WM_ASSEMBLE_CHIP_INDEX" val="6f709e9f9d7c421b96253a29aefd0ad5"/>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523_1*a*1"/>
  <p:tag name="KSO_WM_TEMPLATE_CATEGORY" val="custom"/>
  <p:tag name="KSO_WM_TEMPLATE_INDEX" val="20204523"/>
  <p:tag name="KSO_WM_UNIT_LAYERLEVEL" val="1"/>
  <p:tag name="KSO_WM_TAG_VERSION" val="1.0"/>
  <p:tag name="KSO_WM_BEAUTIFY_FLAG" val="#wm#"/>
  <p:tag name="KSO_WM_UNIT_ISCONTENTSTITLE" val="0"/>
  <p:tag name="KSO_WM_UNIT_NOCLEAR" val="0"/>
  <p:tag name="KSO_WM_UNIT_VALUE" val="14"/>
  <p:tag name="KSO_WM_UNIT_TYPE" val="a"/>
  <p:tag name="KSO_WM_UNIT_INDEX" val="1"/>
  <p:tag name="KSO_WM_UNIT_ISNUMDGMTITLE" val="0"/>
  <p:tag name="KSO_WM_UNIT_PRESET_TEXT" val="追逐梦想 勇往直前"/>
  <p:tag name="KSO_WM_UNIT_BLOCK" val="0"/>
  <p:tag name="KSO_WM_UNIT_DEC_AREA_ID" val="2f03c977dbad488a8c41413c57bea1f3"/>
  <p:tag name="KSO_WM_UNIT_DEFAULT_FONT" val="24;60;4"/>
  <p:tag name="KSO_WM_CHIP_GROUPID" val="5f2a1e7645e1f15ec24fe43a"/>
  <p:tag name="KSO_WM_CHIP_XID" val="5f2a1e7645e1f15ec24fe43b"/>
  <p:tag name="KSO_WM_CHIP_FILLAREA_FILL_RULE" val="{&quot;fill_align&quot;:&quot;cm&quot;,&quot;fill_mode&quot;:&quot;adaptive&quot;,&quot;sacle_strategy&quot;:&quot;smart&quot;}"/>
  <p:tag name="KSO_WM_ASSEMBLE_CHIP_INDEX" val="5b1f34b90e0e42bab7c04058f9c75f64"/>
  <p:tag name="KSO_WM_UNIT_TEXT_FILL_FORE_SCHEMECOLOR_INDEX_BRIGHTNESS" val="0.15"/>
  <p:tag name="KSO_WM_UNIT_TEXT_FILL_FORE_SCHEMECOLOR_INDEX" val="13"/>
  <p:tag name="KSO_WM_UNIT_TEXT_FILL_TYPE" val="1"/>
  <p:tag name="KSO_WM_TEMPLATE_ASSEMBLE_XID" val="5f9bbf871fb265b86ffa5794"/>
  <p:tag name="KSO_WM_TEMPLATE_ASSEMBLE_GROUPID" val="5f9b7e78623d22db5a11f655"/>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8781d4aa6e74497ba0c5fe377842f3e0"/>
  <p:tag name="KSO_WM_UNIT_DECORATE_INFO" val=""/>
  <p:tag name="KSO_WM_UNIT_SM_LIMIT_TYPE" val=""/>
  <p:tag name="KSO_WM_CHIP_FILLAREA_FILL_RULE" val="{&quot;fill_align&quot;:&quot;cm&quot;,&quot;fill_effect&quot;:[],&quot;fill_mode&quot;:&quot;full&quot;,&quot;sacle_strategy&quot;:&quot;stretch&quot;}"/>
  <p:tag name="KSO_WM_ASSEMBLE_CHIP_INDEX" val="a5618c0697334e0bb19cf619dadc5d77"/>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7b4d75f96b984ffeb7c22cd7ebf475d7"/>
  <p:tag name="KSO_WM_UNIT_DECORATE_INFO" val=""/>
  <p:tag name="KSO_WM_UNIT_SM_LIMIT_TYPE" val=""/>
  <p:tag name="KSO_WM_CHIP_FILLAREA_FILL_RULE" val="{&quot;fill_align&quot;:&quot;cm&quot;,&quot;fill_effect&quot;:[],&quot;fill_mode&quot;:&quot;full&quot;,&quot;sacle_strategy&quot;:&quot;stretch&quot;}"/>
  <p:tag name="KSO_WM_ASSEMBLE_CHIP_INDEX" val="6f709e9f9d7c421b96253a29aefd0ad5"/>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8781d4aa6e74497ba0c5fe377842f3e0"/>
  <p:tag name="KSO_WM_UNIT_DECORATE_INFO" val=""/>
  <p:tag name="KSO_WM_UNIT_SM_LIMIT_TYPE" val=""/>
  <p:tag name="KSO_WM_CHIP_FILLAREA_FILL_RULE" val="{&quot;fill_align&quot;:&quot;cm&quot;,&quot;fill_effect&quot;:[],&quot;fill_mode&quot;:&quot;full&quot;,&quot;sacle_strategy&quot;:&quot;stretch&quot;}"/>
  <p:tag name="KSO_WM_ASSEMBLE_CHIP_INDEX" val="a5618c0697334e0bb19cf619dadc5d77"/>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4523_1*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6"/>
  <p:tag name="KSO_WM_UNIT_DEC_AREA_ID" val="94de20bfe5d14725b385b1ced4295fbe"/>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4d1ffabc88cd403b92fba8183ca6db97"/>
</p:tagLst>
</file>

<file path=ppt/tags/tag24.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b"/>
  <p:tag name="KSO_WM_UNIT_INDEX" val="1"/>
  <p:tag name="KSO_WM_UNIT_ID" val="custom20204523_1*b*1"/>
  <p:tag name="KSO_WM_TEMPLATE_CATEGORY" val="custom"/>
  <p:tag name="KSO_WM_TEMPLATE_INDEX" val="20204523"/>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01e098971b9340e885ced18a1fe3d0d9"/>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8fb0c074747248fa996e8c891520189d"/>
  <p:tag name="KSO_WM_UNIT_TEXT_FILL_FORE_SCHEMECOLOR_INDEX_BRIGHTNESS" val="0.35"/>
  <p:tag name="KSO_WM_UNIT_TEXT_FILL_FORE_SCHEMECOLOR_INDEX" val="13"/>
  <p:tag name="KSO_WM_UNIT_TEXT_FILL_TYPE" val="1"/>
  <p:tag name="KSO_WM_TEMPLATE_ASSEMBLE_XID" val="5f9bbf871fb265b86ffa57aa"/>
  <p:tag name="KSO_WM_TEMPLATE_ASSEMBLE_GROUPID" val="5f9b7e78623d22db5a11f655"/>
</p:tagLst>
</file>

<file path=ppt/tags/tag25.xml><?xml version="1.0" encoding="utf-8"?>
<p:tagLst xmlns:p="http://schemas.openxmlformats.org/presentationml/2006/main">
  <p:tag name="KSO_WM_UNIT_ISCONTENTSTITLE" val="0"/>
  <p:tag name="KSO_WM_UNIT_ISNUMDGMTITLE" val="0"/>
  <p:tag name="KSO_WM_UNIT_NOCLEAR" val="1"/>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4523_1*a*1"/>
  <p:tag name="KSO_WM_TEMPLATE_CATEGORY" val="custom"/>
  <p:tag name="KSO_WM_TEMPLATE_INDEX" val="20204523"/>
  <p:tag name="KSO_WM_UNIT_LAYERLEVEL" val="1"/>
  <p:tag name="KSO_WM_TAG_VERSION" val="1.0"/>
  <p:tag name="KSO_WM_BEAUTIFY_FLAG" val="#wm#"/>
  <p:tag name="KSO_WM_UNIT_PRESET_TEXT" val="谢谢聆听"/>
  <p:tag name="KSO_WM_UNIT_DEFAULT_FONT" val="60;74;4"/>
  <p:tag name="KSO_WM_UNIT_BLOCK" val="0"/>
  <p:tag name="KSO_WM_UNIT_DEC_AREA_ID" val="44f5189410b94e9cb773db2e623544fe"/>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8fb0c074747248fa996e8c891520189d"/>
  <p:tag name="KSO_WM_UNIT_TEXT_FILL_FORE_SCHEMECOLOR_INDEX_BRIGHTNESS" val="0.15"/>
  <p:tag name="KSO_WM_UNIT_TEXT_FILL_FORE_SCHEMECOLOR_INDEX" val="13"/>
  <p:tag name="KSO_WM_UNIT_TEXT_FILL_TYPE" val="1"/>
  <p:tag name="KSO_WM_TEMPLATE_ASSEMBLE_XID" val="5f9bbf871fb265b86ffa57aa"/>
  <p:tag name="KSO_WM_TEMPLATE_ASSEMBLE_GROUPID" val="5f9b7e78623d22db5a11f655"/>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7b4d75f96b984ffeb7c22cd7ebf475d7"/>
  <p:tag name="KSO_WM_UNIT_DECORATE_INFO" val=""/>
  <p:tag name="KSO_WM_UNIT_SM_LIMIT_TYPE" val=""/>
  <p:tag name="KSO_WM_CHIP_FILLAREA_FILL_RULE" val="{&quot;fill_align&quot;:&quot;cm&quot;,&quot;fill_effect&quot;:[],&quot;fill_mode&quot;:&quot;full&quot;,&quot;sacle_strategy&quot;:&quot;stretch&quot;}"/>
  <p:tag name="KSO_WM_ASSEMBLE_CHIP_INDEX" val="6f709e9f9d7c421b96253a29aefd0ad5"/>
  <p:tag name="KSO_WM_SLIDE_BACKGROUND_TYPE" val="general"/>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8781d4aa6e74497ba0c5fe377842f3e0"/>
  <p:tag name="KSO_WM_UNIT_DECORATE_INFO" val=""/>
  <p:tag name="KSO_WM_UNIT_SM_LIMIT_TYPE" val=""/>
  <p:tag name="KSO_WM_CHIP_FILLAREA_FILL_RULE" val="{&quot;fill_align&quot;:&quot;cm&quot;,&quot;fill_effect&quot;:[],&quot;fill_mode&quot;:&quot;full&quot;,&quot;sacle_strategy&quot;:&quot;stretch&quot;}"/>
  <p:tag name="KSO_WM_ASSEMBLE_CHIP_INDEX" val="a5618c0697334e0bb19cf619dadc5d77"/>
  <p:tag name="KSO_WM_SLIDE_BACKGROUND_TYPE" val="general"/>
</p:tagLst>
</file>

<file path=ppt/tags/tag28.xml><?xml version="1.0" encoding="utf-8"?>
<p:tagLst xmlns:p="http://schemas.openxmlformats.org/presentationml/2006/main">
  <p:tag name="KSO_WM_SLIDE_BACKGROUND_TYPE" val="general"/>
</p:tagLst>
</file>

<file path=ppt/tags/tag29.xml><?xml version="1.0" encoding="utf-8"?>
<p:tagLst xmlns:p="http://schemas.openxmlformats.org/presentationml/2006/main">
  <p:tag name="KSO_WM_SLIDE_BACKGROUND_TYPE" val="general"/>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523_1*b*1"/>
  <p:tag name="KSO_WM_TEMPLATE_CATEGORY" val="custom"/>
  <p:tag name="KSO_WM_TEMPLATE_INDEX" val="20204523"/>
  <p:tag name="KSO_WM_UNIT_LAYERLEVEL" val="1"/>
  <p:tag name="KSO_WM_TAG_VERSION" val="1.0"/>
  <p:tag name="KSO_WM_BEAUTIFY_FLAG" val="#wm#"/>
  <p:tag name="KSO_WM_UNIT_ISCONTENTSTITLE" val="0"/>
  <p:tag name="KSO_WM_UNIT_NOCLEAR" val="0"/>
  <p:tag name="KSO_WM_UNIT_VALUE" val="19"/>
  <p:tag name="KSO_WM_UNIT_TYPE" val="b"/>
  <p:tag name="KSO_WM_UNIT_INDEX" val="1"/>
  <p:tag name="KSO_WM_UNIT_ISNUMDGMTITLE" val="0"/>
  <p:tag name="KSO_WM_UNIT_PRESET_TEXT" val="此处添加副标题内容"/>
  <p:tag name="KSO_WM_UNIT_BLOCK" val="0"/>
  <p:tag name="KSO_WM_UNIT_DEC_AREA_ID" val="bc3011dc463240859b459e3cf019e0d5"/>
  <p:tag name="KSO_WM_UNIT_DEFAULT_FONT" val="18;24;2"/>
  <p:tag name="KSO_WM_CHIP_GROUPID" val="5f2a1e7645e1f15ec24fe43a"/>
  <p:tag name="KSO_WM_CHIP_XID" val="5f2a1e7645e1f15ec24fe43b"/>
  <p:tag name="KSO_WM_CHIP_FILLAREA_FILL_RULE" val="{&quot;fill_align&quot;:&quot;cm&quot;,&quot;fill_mode&quot;:&quot;adaptive&quot;,&quot;sacle_strategy&quot;:&quot;smart&quot;}"/>
  <p:tag name="KSO_WM_ASSEMBLE_CHIP_INDEX" val="5b1f34b90e0e42bab7c04058f9c75f64"/>
  <p:tag name="KSO_WM_UNIT_TEXT_FILL_FORE_SCHEMECOLOR_INDEX_BRIGHTNESS" val="0.35"/>
  <p:tag name="KSO_WM_UNIT_TEXT_FILL_FORE_SCHEMECOLOR_INDEX" val="13"/>
  <p:tag name="KSO_WM_UNIT_TEXT_FILL_TYPE" val="1"/>
  <p:tag name="KSO_WM_TEMPLATE_ASSEMBLE_XID" val="5f9bbf871fb265b86ffa5794"/>
  <p:tag name="KSO_WM_TEMPLATE_ASSEMBLE_GROUPID" val="5f9b7e78623d22db5a11f655"/>
</p:tagLst>
</file>

<file path=ppt/tags/tag30.xml><?xml version="1.0" encoding="utf-8"?>
<p:tagLst xmlns:p="http://schemas.openxmlformats.org/presentationml/2006/main">
  <p:tag name="KSO_WM_SLIDE_BACKGROUND_TYPE" val="general"/>
</p:tagLst>
</file>

<file path=ppt/tags/tag31.xml><?xml version="1.0" encoding="utf-8"?>
<p:tagLst xmlns:p="http://schemas.openxmlformats.org/presentationml/2006/main">
  <p:tag name="KSO_WM_SLIDE_BACKGROUND_TYPE" val="general"/>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523_5*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a"/>
  <p:tag name="KSO_WM_UNIT_DEC_AREA_ID" val="4081f59f27fb493babda3f6fb98a30ea"/>
  <p:tag name="KSO_WM_UNIT_DECORATE_INFO" val=""/>
  <p:tag name="KSO_WM_UNIT_SM_LIMIT_TYPE" val=""/>
  <p:tag name="KSO_WM_CHIP_FILLAREA_FILL_RULE" val="{&quot;fill_align&quot;:&quot;cm&quot;,&quot;fill_effect&quot;:[],&quot;fill_mode&quot;:&quot;full&quot;,&quot;sacle_strategy&quot;:&quot;stretch&quot;}"/>
  <p:tag name="KSO_WM_ASSEMBLE_CHIP_INDEX" val="208439026e5f4b4884206c208fbab177"/>
  <p:tag name="KSO_WM_SLIDE_BACKGROUND_TYPE" val="frame"/>
  <p:tag name="KSO_WM_UNIT_TEXT_FILL_FORE_SCHEMECOLOR_INDEX_BRIGHTNESS" val="0"/>
  <p:tag name="KSO_WM_UNIT_TEXT_FILL_FORE_SCHEMECOLOR_INDEX" val="2"/>
  <p:tag name="KSO_WM_UNIT_TEXT_FILL_TYPE"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a995c1d1e5b948719cfe294d71b8eca3"/>
  <p:tag name="KSO_WM_UNIT_DECORATE_INFO" val=""/>
  <p:tag name="KSO_WM_UNIT_SM_LIMIT_TYPE" val=""/>
  <p:tag name="KSO_WM_CHIP_FILLAREA_FILL_RULE" val="{&quot;fill_align&quot;:&quot;cm&quot;,&quot;fill_effect&quot;:[],&quot;fill_mode&quot;:&quot;full&quot;,&quot;sacle_strategy&quot;:&quot;stretch&quot;}"/>
  <p:tag name="KSO_WM_ASSEMBLE_CHIP_INDEX" val="03537503c8a147faaec942e23709afcc"/>
  <p:tag name="KSO_WM_SLIDE_BACKGROUND_TYPE" val="frame"/>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e1e1555a64cc4bf7819abd5fb82ef490"/>
  <p:tag name="KSO_WM_UNIT_DECORATE_INFO" val=""/>
  <p:tag name="KSO_WM_UNIT_SM_LIMIT_TYPE" val=""/>
  <p:tag name="KSO_WM_CHIP_FILLAREA_FILL_RULE" val="{&quot;fill_align&quot;:&quot;cm&quot;,&quot;fill_effect&quot;:[],&quot;fill_mode&quot;:&quot;full&quot;,&quot;sacle_strategy&quot;:&quot;stretch&quot;}"/>
  <p:tag name="KSO_WM_ASSEMBLE_CHIP_INDEX" val="7d266e67e3e24e9ea85b71add86ed3f2"/>
  <p:tag name="KSO_WM_SLIDE_BACKGROUND_TYPE" val="frame"/>
</p:tagLst>
</file>

<file path=ppt/tags/tag35.xml><?xml version="1.0" encoding="utf-8"?>
<p:tagLst xmlns:p="http://schemas.openxmlformats.org/presentationml/2006/main">
  <p:tag name="KSO_WM_SLIDE_BACKGROUND_TYPE" val="frame"/>
</p:tagLst>
</file>

<file path=ppt/tags/tag36.xml><?xml version="1.0" encoding="utf-8"?>
<p:tagLst xmlns:p="http://schemas.openxmlformats.org/presentationml/2006/main">
  <p:tag name="KSO_WM_SLIDE_BACKGROUND_TYPE" val="frame"/>
</p:tagLst>
</file>

<file path=ppt/tags/tag37.xml><?xml version="1.0" encoding="utf-8"?>
<p:tagLst xmlns:p="http://schemas.openxmlformats.org/presentationml/2006/main">
  <p:tag name="KSO_WM_SLIDE_BACKGROUND_TYPE" val="frame"/>
</p:tagLst>
</file>

<file path=ppt/tags/tag38.xml><?xml version="1.0" encoding="utf-8"?>
<p:tagLst xmlns:p="http://schemas.openxmlformats.org/presentationml/2006/main">
  <p:tag name="KSO_WM_SLIDE_BACKGROUND_TYPE" val="frame"/>
</p:tagLst>
</file>

<file path=ppt/tags/tag39.xml><?xml version="1.0" encoding="utf-8"?>
<p:tagLst xmlns:p="http://schemas.openxmlformats.org/presentationml/2006/main">
  <p:tag name="KSO_WM_SLIDE_BACKGROUND_TYPE" val="frame"/>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7b4d75f96b984ffeb7c22cd7ebf475d7"/>
  <p:tag name="KSO_WM_UNIT_DECORATE_INFO" val=""/>
  <p:tag name="KSO_WM_UNIT_SM_LIMIT_TYPE" val=""/>
  <p:tag name="KSO_WM_CHIP_FILLAREA_FILL_RULE" val="{&quot;fill_align&quot;:&quot;cm&quot;,&quot;fill_effect&quot;:[],&quot;fill_mode&quot;:&quot;full&quot;,&quot;sacle_strategy&quot;:&quot;stretch&quot;}"/>
  <p:tag name="KSO_WM_ASSEMBLE_CHIP_INDEX" val="6f709e9f9d7c421b96253a29aefd0ad5"/>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523_5*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a"/>
  <p:tag name="KSO_WM_UNIT_DEC_AREA_ID" val="08aa868ee9584054b4473fd1f04c7f8c"/>
  <p:tag name="KSO_WM_UNIT_DECORATE_INFO" val=""/>
  <p:tag name="KSO_WM_UNIT_SM_LIMIT_TYPE" val=""/>
  <p:tag name="KSO_WM_CHIP_FILLAREA_FILL_RULE" val="{&quot;fill_align&quot;:&quot;cm&quot;,&quot;fill_effect&quot;:[],&quot;fill_mode&quot;:&quot;full&quot;,&quot;sacle_strategy&quot;:&quot;stretch&quot;}"/>
  <p:tag name="KSO_WM_ASSEMBLE_CHIP_INDEX" val="9ff5440ad6c045f087baa39e72cd5572"/>
  <p:tag name="KSO_WM_SLIDE_BACKGROUND_TYPE" val="leftRight"/>
  <p:tag name="KSO_WM_UNIT_TEXT_FILL_FORE_SCHEMECOLOR_INDEX_BRIGHTNESS" val="0"/>
  <p:tag name="KSO_WM_UNIT_TEXT_FILL_FORE_SCHEMECOLOR_INDEX" val="2"/>
  <p:tag name="KSO_WM_UNIT_TEXT_FILL_TYPE"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dea73800db174060bc69f2cf65fbc718"/>
  <p:tag name="KSO_WM_UNIT_DECORATE_INFO" val=""/>
  <p:tag name="KSO_WM_UNIT_SM_LIMIT_TYPE" val=""/>
  <p:tag name="KSO_WM_CHIP_FILLAREA_FILL_RULE" val="{&quot;fill_align&quot;:&quot;cm&quot;,&quot;fill_effect&quot;:[],&quot;fill_mode&quot;:&quot;full&quot;,&quot;sacle_strategy&quot;:&quot;stretch&quot;}"/>
  <p:tag name="KSO_WM_ASSEMBLE_CHIP_INDEX" val="e947257cd6ca4d929d6bcb024c6b49cf"/>
  <p:tag name="KSO_WM_SLIDE_BACKGROUND_TYPE" val="leftRight"/>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e0258884ed0f47e783f291a414fa5172"/>
  <p:tag name="KSO_WM_UNIT_DECORATE_INFO" val=""/>
  <p:tag name="KSO_WM_UNIT_SM_LIMIT_TYPE" val=""/>
  <p:tag name="KSO_WM_CHIP_FILLAREA_FILL_RULE" val="{&quot;fill_align&quot;:&quot;cm&quot;,&quot;fill_effect&quot;:[],&quot;fill_mode&quot;:&quot;full&quot;,&quot;sacle_strategy&quot;:&quot;stretch&quot;}"/>
  <p:tag name="KSO_WM_ASSEMBLE_CHIP_INDEX" val="14ccc8383c314518a1c24d3270ea935e"/>
  <p:tag name="KSO_WM_SLIDE_BACKGROUND_TYPE" val="leftRight"/>
</p:tagLst>
</file>

<file path=ppt/tags/tag43.xml><?xml version="1.0" encoding="utf-8"?>
<p:tagLst xmlns:p="http://schemas.openxmlformats.org/presentationml/2006/main">
  <p:tag name="KSO_WM_SLIDE_BACKGROUND_TYPE" val="leftRight"/>
</p:tagLst>
</file>

<file path=ppt/tags/tag44.xml><?xml version="1.0" encoding="utf-8"?>
<p:tagLst xmlns:p="http://schemas.openxmlformats.org/presentationml/2006/main">
  <p:tag name="KSO_WM_SLIDE_BACKGROUND_TYPE" val="leftRight"/>
</p:tagLst>
</file>

<file path=ppt/tags/tag45.xml><?xml version="1.0" encoding="utf-8"?>
<p:tagLst xmlns:p="http://schemas.openxmlformats.org/presentationml/2006/main">
  <p:tag name="KSO_WM_SLIDE_BACKGROUND_TYPE" val="leftRight"/>
</p:tagLst>
</file>

<file path=ppt/tags/tag46.xml><?xml version="1.0" encoding="utf-8"?>
<p:tagLst xmlns:p="http://schemas.openxmlformats.org/presentationml/2006/main">
  <p:tag name="KSO_WM_SLIDE_BACKGROUND_TYPE" val="leftRight"/>
</p:tagLst>
</file>

<file path=ppt/tags/tag47.xml><?xml version="1.0" encoding="utf-8"?>
<p:tagLst xmlns:p="http://schemas.openxmlformats.org/presentationml/2006/main">
  <p:tag name="KSO_WM_SLIDE_BACKGROUND_TYPE" val="leftRight"/>
</p:tagLst>
</file>

<file path=ppt/tags/tag48.xml><?xml version="1.0" encoding="utf-8"?>
<p:tagLst xmlns:p="http://schemas.openxmlformats.org/presentationml/2006/main">
  <p:tag name="KSO_WM_SLIDE_BACKGROUND_TYPE" val="leftRight"/>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523_5*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a"/>
  <p:tag name="KSO_WM_UNIT_DEC_AREA_ID" val="9a435f755a1547d7aa189c77ae33fa6e"/>
  <p:tag name="KSO_WM_UNIT_DECORATE_INFO" val=""/>
  <p:tag name="KSO_WM_UNIT_SM_LIMIT_TYPE" val=""/>
  <p:tag name="KSO_WM_CHIP_FILLAREA_FILL_RULE" val="{&quot;fill_align&quot;:&quot;cm&quot;,&quot;fill_effect&quot;:[],&quot;fill_mode&quot;:&quot;full&quot;,&quot;sacle_strategy&quot;:&quot;stretch&quot;}"/>
  <p:tag name="KSO_WM_ASSEMBLE_CHIP_INDEX" val="441ac057eb974dd48841dc8ca51a81a7"/>
  <p:tag name="KSO_WM_SLIDE_BACKGROUND_TYPE" val="topBottom"/>
  <p:tag name="KSO_WM_UNIT_TEXT_FILL_FORE_SCHEMECOLOR_INDEX_BRIGHTNESS" val="0"/>
  <p:tag name="KSO_WM_UNIT_TEXT_FILL_FORE_SCHEMECOLOR_INDEX" val="2"/>
  <p:tag name="KSO_WM_UNIT_TEXT_FILL_TYPE"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8781d4aa6e74497ba0c5fe377842f3e0"/>
  <p:tag name="KSO_WM_UNIT_DECORATE_INFO" val=""/>
  <p:tag name="KSO_WM_UNIT_SM_LIMIT_TYPE" val=""/>
  <p:tag name="KSO_WM_CHIP_FILLAREA_FILL_RULE" val="{&quot;fill_align&quot;:&quot;cm&quot;,&quot;fill_effect&quot;:[],&quot;fill_mode&quot;:&quot;full&quot;,&quot;sacle_strategy&quot;:&quot;stretch&quot;}"/>
  <p:tag name="KSO_WM_ASSEMBLE_CHIP_INDEX" val="a5618c0697334e0bb19cf619dadc5d77"/>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4d8dac7d5297498693a2d768aa34085b"/>
  <p:tag name="KSO_WM_UNIT_DECORATE_INFO" val=""/>
  <p:tag name="KSO_WM_UNIT_SM_LIMIT_TYPE" val=""/>
  <p:tag name="KSO_WM_CHIP_FILLAREA_FILL_RULE" val="{&quot;fill_align&quot;:&quot;cm&quot;,&quot;fill_effect&quot;:[],&quot;fill_mode&quot;:&quot;full&quot;,&quot;sacle_strategy&quot;:&quot;stretch&quot;}"/>
  <p:tag name="KSO_WM_ASSEMBLE_CHIP_INDEX" val="5e10e2feb46c4d5e8dbbf8fe0819b685"/>
  <p:tag name="KSO_WM_SLIDE_BACKGROUND_TYPE" val="topBotto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efc9ba2d3ff94613a3c2b3c504a72c99"/>
  <p:tag name="KSO_WM_UNIT_DECORATE_INFO" val=""/>
  <p:tag name="KSO_WM_UNIT_SM_LIMIT_TYPE" val=""/>
  <p:tag name="KSO_WM_CHIP_FILLAREA_FILL_RULE" val="{&quot;fill_align&quot;:&quot;cm&quot;,&quot;fill_effect&quot;:[],&quot;fill_mode&quot;:&quot;full&quot;,&quot;sacle_strategy&quot;:&quot;stretch&quot;}"/>
  <p:tag name="KSO_WM_ASSEMBLE_CHIP_INDEX" val="efc14c05a52341a08cb413171356aa4c"/>
  <p:tag name="KSO_WM_SLIDE_BACKGROUND_TYPE" val="topBottom"/>
</p:tagLst>
</file>

<file path=ppt/tags/tag52.xml><?xml version="1.0" encoding="utf-8"?>
<p:tagLst xmlns:p="http://schemas.openxmlformats.org/presentationml/2006/main">
  <p:tag name="KSO_WM_SLIDE_BACKGROUND_TYPE" val="topBottom"/>
</p:tagLst>
</file>

<file path=ppt/tags/tag53.xml><?xml version="1.0" encoding="utf-8"?>
<p:tagLst xmlns:p="http://schemas.openxmlformats.org/presentationml/2006/main">
  <p:tag name="KSO_WM_SLIDE_BACKGROUND_TYPE" val="topBottom"/>
</p:tagLst>
</file>

<file path=ppt/tags/tag54.xml><?xml version="1.0" encoding="utf-8"?>
<p:tagLst xmlns:p="http://schemas.openxmlformats.org/presentationml/2006/main">
  <p:tag name="KSO_WM_SLIDE_BACKGROUND_TYPE" val="topBottom"/>
</p:tagLst>
</file>

<file path=ppt/tags/tag55.xml><?xml version="1.0" encoding="utf-8"?>
<p:tagLst xmlns:p="http://schemas.openxmlformats.org/presentationml/2006/main">
  <p:tag name="KSO_WM_SLIDE_BACKGROUND_TYPE" val="topBottom"/>
</p:tagLst>
</file>

<file path=ppt/tags/tag56.xml><?xml version="1.0" encoding="utf-8"?>
<p:tagLst xmlns:p="http://schemas.openxmlformats.org/presentationml/2006/main">
  <p:tag name="KSO_WM_SLIDE_BACKGROUND_TYPE" val="topBottom"/>
</p:tagLst>
</file>

<file path=ppt/tags/tag57.xml><?xml version="1.0" encoding="utf-8"?>
<p:tagLst xmlns:p="http://schemas.openxmlformats.org/presentationml/2006/main">
  <p:tag name="KSO_WM_SLIDE_BACKGROUND_TYPE" val="topBotto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523_5*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a"/>
  <p:tag name="KSO_WM_UNIT_DEC_AREA_ID" val="768d3a79a5464845b5ab100f38d4fe68"/>
  <p:tag name="KSO_WM_UNIT_DECORATE_INFO" val=""/>
  <p:tag name="KSO_WM_UNIT_SM_LIMIT_TYPE" val=""/>
  <p:tag name="KSO_WM_CHIP_FILLAREA_FILL_RULE" val="{&quot;fill_align&quot;:&quot;cm&quot;,&quot;fill_effect&quot;:[],&quot;fill_mode&quot;:&quot;full&quot;,&quot;sacle_strategy&quot;:&quot;stretch&quot;}"/>
  <p:tag name="KSO_WM_ASSEMBLE_CHIP_INDEX" val="af074771fb98456e89897b71f7b995b8"/>
  <p:tag name="KSO_WM_SLIDE_BACKGROUND_TYPE" val="bottomTop"/>
  <p:tag name="KSO_WM_UNIT_TEXT_FILL_FORE_SCHEMECOLOR_INDEX_BRIGHTNESS" val="0"/>
  <p:tag name="KSO_WM_UNIT_TEXT_FILL_FORE_SCHEMECOLOR_INDEX" val="2"/>
  <p:tag name="KSO_WM_UNIT_TEXT_FILL_TYPE"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42a6b6aea3b1435fa9c740863a46cb42"/>
  <p:tag name="KSO_WM_UNIT_DECORATE_INFO" val=""/>
  <p:tag name="KSO_WM_UNIT_SM_LIMIT_TYPE" val=""/>
  <p:tag name="KSO_WM_CHIP_FILLAREA_FILL_RULE" val="{&quot;fill_align&quot;:&quot;cm&quot;,&quot;fill_effect&quot;:[],&quot;fill_mode&quot;:&quot;full&quot;,&quot;sacle_strategy&quot;:&quot;stretch&quot;}"/>
  <p:tag name="KSO_WM_ASSEMBLE_CHIP_INDEX" val="93c6e47d897c47c586e1b20851b03a6c"/>
  <p:tag name="KSO_WM_SLIDE_BACKGROUND_TYPE" val="bottomTop"/>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2*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7"/>
  <p:tag name="KSO_WM_UNIT_DEC_AREA_ID" val="bf8720759e91459d94323a8c93014573"/>
  <p:tag name="KSO_WM_UNIT_DECORATE_INFO" val=""/>
  <p:tag name="KSO_WM_UNIT_SM_LIMIT_TYPE" val=""/>
  <p:tag name="KSO_WM_CHIP_FILLAREA_FILL_RULE" val="{&quot;fill_align&quot;:&quot;lm&quot;,&quot;fill_effect&quot;:[],&quot;fill_mode&quot;:&quot;adaptive&quot;,&quot;sacle_strategy&quot;:&quot;stretch&quot;}"/>
  <p:tag name="KSO_WM_ASSEMBLE_CHIP_INDEX" val="4aea4382b7ea40408de58440b03cc77b"/>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525344b85fb0422c845dec11df09c9b6"/>
  <p:tag name="KSO_WM_UNIT_DECORATE_INFO" val=""/>
  <p:tag name="KSO_WM_UNIT_SM_LIMIT_TYPE" val=""/>
  <p:tag name="KSO_WM_CHIP_FILLAREA_FILL_RULE" val="{&quot;fill_align&quot;:&quot;cm&quot;,&quot;fill_effect&quot;:[],&quot;fill_mode&quot;:&quot;full&quot;,&quot;sacle_strategy&quot;:&quot;stretch&quot;}"/>
  <p:tag name="KSO_WM_ASSEMBLE_CHIP_INDEX" val="3b9ecc56fc1842189ea9ba4faf8f1b32"/>
  <p:tag name="KSO_WM_SLIDE_BACKGROUND_TYPE" val="bottomTop"/>
</p:tagLst>
</file>

<file path=ppt/tags/tag61.xml><?xml version="1.0" encoding="utf-8"?>
<p:tagLst xmlns:p="http://schemas.openxmlformats.org/presentationml/2006/main">
  <p:tag name="KSO_WM_SLIDE_BACKGROUND_TYPE" val="bottomTop"/>
</p:tagLst>
</file>

<file path=ppt/tags/tag62.xml><?xml version="1.0" encoding="utf-8"?>
<p:tagLst xmlns:p="http://schemas.openxmlformats.org/presentationml/2006/main">
  <p:tag name="KSO_WM_SLIDE_BACKGROUND_TYPE" val="bottomTop"/>
</p:tagLst>
</file>

<file path=ppt/tags/tag63.xml><?xml version="1.0" encoding="utf-8"?>
<p:tagLst xmlns:p="http://schemas.openxmlformats.org/presentationml/2006/main">
  <p:tag name="KSO_WM_SLIDE_BACKGROUND_TYPE" val="bottomTop"/>
</p:tagLst>
</file>

<file path=ppt/tags/tag64.xml><?xml version="1.0" encoding="utf-8"?>
<p:tagLst xmlns:p="http://schemas.openxmlformats.org/presentationml/2006/main">
  <p:tag name="KSO_WM_SLIDE_BACKGROUND_TYPE" val="bottomTop"/>
</p:tagLst>
</file>

<file path=ppt/tags/tag65.xml><?xml version="1.0" encoding="utf-8"?>
<p:tagLst xmlns:p="http://schemas.openxmlformats.org/presentationml/2006/main">
  <p:tag name="KSO_WM_SLIDE_BACKGROUND_TYPE" val="bottomTop"/>
</p:tagLst>
</file>

<file path=ppt/tags/tag66.xml><?xml version="1.0" encoding="utf-8"?>
<p:tagLst xmlns:p="http://schemas.openxmlformats.org/presentationml/2006/main">
  <p:tag name="KSO_WM_SLIDE_BACKGROUND_TYPE" val="bottomTop"/>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523_5*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a"/>
  <p:tag name="KSO_WM_UNIT_DEC_AREA_ID" val="e09ff4026a3b49fe94b5937c90f6bac7"/>
  <p:tag name="KSO_WM_UNIT_DECORATE_INFO" val=""/>
  <p:tag name="KSO_WM_UNIT_SM_LIMIT_TYPE" val=""/>
  <p:tag name="KSO_WM_CHIP_FILLAREA_FILL_RULE" val="{&quot;fill_align&quot;:&quot;cm&quot;,&quot;fill_effect&quot;:[],&quot;fill_mode&quot;:&quot;full&quot;,&quot;sacle_strategy&quot;:&quot;stretch&quot;}"/>
  <p:tag name="KSO_WM_ASSEMBLE_CHIP_INDEX" val="b93c71e631944746b509f1c2a6c1092b"/>
  <p:tag name="KSO_WM_SLIDE_BACKGROUND_TYPE" val="navigation"/>
  <p:tag name="KSO_WM_UNIT_TEXT_FILL_FORE_SCHEMECOLOR_INDEX_BRIGHTNESS" val="0"/>
  <p:tag name="KSO_WM_UNIT_TEXT_FILL_FORE_SCHEMECOLOR_INDEX" val="2"/>
  <p:tag name="KSO_WM_UNIT_TEXT_FILL_TYPE"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c3eb65beb87b41a5bb4fc45c6756c52e"/>
  <p:tag name="KSO_WM_UNIT_DECORATE_INFO" val=""/>
  <p:tag name="KSO_WM_UNIT_SM_LIMIT_TYPE" val=""/>
  <p:tag name="KSO_WM_CHIP_FILLAREA_FILL_RULE" val="{&quot;fill_align&quot;:&quot;cm&quot;,&quot;fill_effect&quot;:[],&quot;fill_mode&quot;:&quot;full&quot;,&quot;sacle_strategy&quot;:&quot;stretch&quot;}"/>
  <p:tag name="KSO_WM_ASSEMBLE_CHIP_INDEX" val="c96ab8f55003492b86090b19aef168a4"/>
  <p:tag name="KSO_WM_SLIDE_BACKGROUND_TYPE" val="navigation"/>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21a27f6825fb4662800292e39c2de972"/>
  <p:tag name="KSO_WM_UNIT_DECORATE_INFO" val=""/>
  <p:tag name="KSO_WM_UNIT_SM_LIMIT_TYPE" val=""/>
  <p:tag name="KSO_WM_CHIP_FILLAREA_FILL_RULE" val="{&quot;fill_align&quot;:&quot;cm&quot;,&quot;fill_effect&quot;:[],&quot;fill_mode&quot;:&quot;full&quot;,&quot;sacle_strategy&quot;:&quot;stretch&quot;}"/>
  <p:tag name="KSO_WM_ASSEMBLE_CHIP_INDEX" val="43456ad57fce4784aebd10bebcb9e7f2"/>
  <p:tag name="KSO_WM_SLIDE_BACKGROUND_TYPE" val="navigation"/>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e65c257251c74c1da20180e73e8ddfa4"/>
  <p:tag name="KSO_WM_UNIT_DECORATE_INFO" val=""/>
  <p:tag name="KSO_WM_UNIT_SM_LIMIT_TYPE" val=""/>
  <p:tag name="KSO_WM_CHIP_FILLAREA_FILL_RULE" val="{&quot;fill_align&quot;:&quot;cm&quot;,&quot;fill_effect&quot;:[],&quot;fill_mode&quot;:&quot;full&quot;,&quot;sacle_strategy&quot;:&quot;stretch&quot;}"/>
  <p:tag name="KSO_WM_ASSEMBLE_CHIP_INDEX" val="97c11131c39b4048a03f9bd2f05a38fd"/>
</p:tagLst>
</file>

<file path=ppt/tags/tag70.xml><?xml version="1.0" encoding="utf-8"?>
<p:tagLst xmlns:p="http://schemas.openxmlformats.org/presentationml/2006/main">
  <p:tag name="KSO_WM_SLIDE_BACKGROUND_TYPE" val="navigation"/>
</p:tagLst>
</file>

<file path=ppt/tags/tag71.xml><?xml version="1.0" encoding="utf-8"?>
<p:tagLst xmlns:p="http://schemas.openxmlformats.org/presentationml/2006/main">
  <p:tag name="KSO_WM_SLIDE_BACKGROUND_TYPE" val="navigation"/>
</p:tagLst>
</file>

<file path=ppt/tags/tag72.xml><?xml version="1.0" encoding="utf-8"?>
<p:tagLst xmlns:p="http://schemas.openxmlformats.org/presentationml/2006/main">
  <p:tag name="KSO_WM_SLIDE_BACKGROUND_TYPE" val="navigation"/>
</p:tagLst>
</file>

<file path=ppt/tags/tag73.xml><?xml version="1.0" encoding="utf-8"?>
<p:tagLst xmlns:p="http://schemas.openxmlformats.org/presentationml/2006/main">
  <p:tag name="KSO_WM_SLIDE_BACKGROUND_TYPE" val="navigation"/>
</p:tagLst>
</file>

<file path=ppt/tags/tag74.xml><?xml version="1.0" encoding="utf-8"?>
<p:tagLst xmlns:p="http://schemas.openxmlformats.org/presentationml/2006/main">
  <p:tag name="KSO_WM_SLIDE_BACKGROUND_TYPE" val="navigation"/>
</p:tagLst>
</file>

<file path=ppt/tags/tag75.xml><?xml version="1.0" encoding="utf-8"?>
<p:tagLst xmlns:p="http://schemas.openxmlformats.org/presentationml/2006/main">
  <p:tag name="KSO_WM_SLIDE_BACKGROUND_TYPE" val="navigation"/>
</p:tagLst>
</file>

<file path=ppt/tags/tag76.xml><?xml version="1.0" encoding="utf-8"?>
<p:tagLst xmlns:p="http://schemas.openxmlformats.org/presentationml/2006/main">
  <p:tag name="KSO_WM_SLIDE_BACKGROUND_TYPE" val="navigation"/>
</p:tagLst>
</file>

<file path=ppt/tags/tag77.xml><?xml version="1.0" encoding="utf-8"?>
<p:tagLst xmlns:p="http://schemas.openxmlformats.org/presentationml/2006/main">
  <p:tag name="KSO_WM_SLIDE_BACKGROUND_TYPE" val="navigation"/>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523_5*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a"/>
  <p:tag name="KSO_WM_UNIT_DEC_AREA_ID" val="2dbd3f6f5d0643a99917ae5216c66354"/>
  <p:tag name="KSO_WM_UNIT_DECORATE_INFO" val=""/>
  <p:tag name="KSO_WM_UNIT_SM_LIMIT_TYPE" val=""/>
  <p:tag name="KSO_WM_CHIP_FILLAREA_FILL_RULE" val="{&quot;fill_align&quot;:&quot;cm&quot;,&quot;fill_effect&quot;:[],&quot;fill_mode&quot;:&quot;full&quot;,&quot;sacle_strategy&quot;:&quot;stretch&quot;}"/>
  <p:tag name="KSO_WM_ASSEMBLE_CHIP_INDEX" val="b8bf524903dc48e48507118441b71da1"/>
  <p:tag name="KSO_WM_SLIDE_BACKGROUND_TYPE" val="belt"/>
  <p:tag name="KSO_WM_UNIT_TEXT_FILL_FORE_SCHEMECOLOR_INDEX_BRIGHTNESS" val="0"/>
  <p:tag name="KSO_WM_UNIT_TEXT_FILL_FORE_SCHEMECOLOR_INDEX" val="2"/>
  <p:tag name="KSO_WM_UNIT_TEXT_FILL_TYPE" val="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8c464b9b6c1746e6a3b0cca28243ca9c"/>
  <p:tag name="KSO_WM_UNIT_DECORATE_INFO" val=""/>
  <p:tag name="KSO_WM_UNIT_SM_LIMIT_TYPE" val=""/>
  <p:tag name="KSO_WM_CHIP_FILLAREA_FILL_RULE" val="{&quot;fill_align&quot;:&quot;cm&quot;,&quot;fill_effect&quot;:[],&quot;fill_mode&quot;:&quot;full&quot;,&quot;sacle_strategy&quot;:&quot;stretch&quot;}"/>
  <p:tag name="KSO_WM_ASSEMBLE_CHIP_INDEX" val="2116cc0f9a8841dd93627b92cb6bf36f"/>
  <p:tag name="KSO_WM_SLIDE_BACKGROUND_TYPE" val="belt"/>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d1aa4274ee65420399e157b7e9a1398d"/>
  <p:tag name="KSO_WM_UNIT_DECORATE_INFO" val=""/>
  <p:tag name="KSO_WM_UNIT_SM_LIMIT_TYPE" val=""/>
  <p:tag name="KSO_WM_CHIP_FILLAREA_FILL_RULE" val="{&quot;fill_align&quot;:&quot;cm&quot;,&quot;fill_effect&quot;:[],&quot;fill_mode&quot;:&quot;full&quot;,&quot;sacle_strategy&quot;:&quot;stretch&quot;}"/>
  <p:tag name="KSO_WM_ASSEMBLE_CHIP_INDEX" val="1e802f5f73c641928874d3e7062a4db9"/>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98c83879b13e485abe0d400ec60231b6"/>
  <p:tag name="KSO_WM_UNIT_DECORATE_INFO" val=""/>
  <p:tag name="KSO_WM_UNIT_SM_LIMIT_TYPE" val=""/>
  <p:tag name="KSO_WM_CHIP_FILLAREA_FILL_RULE" val="{&quot;fill_align&quot;:&quot;cm&quot;,&quot;fill_effect&quot;:[],&quot;fill_mode&quot;:&quot;full&quot;,&quot;sacle_strategy&quot;:&quot;stretch&quot;}"/>
  <p:tag name="KSO_WM_ASSEMBLE_CHIP_INDEX" val="40f48c06e53844c3a61af4c4c4552c24"/>
  <p:tag name="KSO_WM_SLIDE_BACKGROUND_TYPE" val="belt"/>
</p:tagLst>
</file>

<file path=ppt/tags/tag81.xml><?xml version="1.0" encoding="utf-8"?>
<p:tagLst xmlns:p="http://schemas.openxmlformats.org/presentationml/2006/main">
  <p:tag name="KSO_WM_SLIDE_BACKGROUND_TYPE" val="belt"/>
</p:tagLst>
</file>

<file path=ppt/tags/tag82.xml><?xml version="1.0" encoding="utf-8"?>
<p:tagLst xmlns:p="http://schemas.openxmlformats.org/presentationml/2006/main">
  <p:tag name="KSO_WM_SLIDE_BACKGROUND_TYPE" val="belt"/>
</p:tagLst>
</file>

<file path=ppt/tags/tag83.xml><?xml version="1.0" encoding="utf-8"?>
<p:tagLst xmlns:p="http://schemas.openxmlformats.org/presentationml/2006/main">
  <p:tag name="KSO_WM_SLIDE_BACKGROUND_TYPE" val="belt"/>
</p:tagLst>
</file>

<file path=ppt/tags/tag84.xml><?xml version="1.0" encoding="utf-8"?>
<p:tagLst xmlns:p="http://schemas.openxmlformats.org/presentationml/2006/main">
  <p:tag name="KSO_WM_SLIDE_BACKGROUND_TYPE" val="belt"/>
</p:tagLst>
</file>

<file path=ppt/tags/tag85.xml><?xml version="1.0" encoding="utf-8"?>
<p:tagLst xmlns:p="http://schemas.openxmlformats.org/presentationml/2006/main">
  <p:tag name="KSO_WM_SLIDE_BACKGROUND_TYPE" val="belt"/>
</p:tagLst>
</file>

<file path=ppt/tags/tag86.xml><?xml version="1.0" encoding="utf-8"?>
<p:tagLst xmlns:p="http://schemas.openxmlformats.org/presentationml/2006/main">
  <p:tag name="KSO_WM_TEMPLATE_CATEGORY" val="custom"/>
  <p:tag name="KSO_WM_TEMPLATE_INDEX" val="20204523"/>
</p:tagLst>
</file>

<file path=ppt/tags/tag87.xml><?xml version="1.0" encoding="utf-8"?>
<p:tagLst xmlns:p="http://schemas.openxmlformats.org/presentationml/2006/main">
  <p:tag name="KSO_WM_TEMPLATE_CATEGORY" val="custom"/>
  <p:tag name="KSO_WM_TEMPLATE_INDEX" val="20204523"/>
</p:tagLst>
</file>

<file path=ppt/tags/tag88.xml><?xml version="1.0" encoding="utf-8"?>
<p:tagLst xmlns:p="http://schemas.openxmlformats.org/presentationml/2006/main">
  <p:tag name="KSO_WM_BEAUTIFY_FLAG" val="#wm#"/>
  <p:tag name="KSO_WM_TAG_VERSION" val="1.0"/>
  <p:tag name="KSO_WM_TEMPLATE_CATEGORY" val="custom"/>
  <p:tag name="KSO_WM_TEMPLATE_INDEX" val="20204523"/>
</p:tagLst>
</file>

<file path=ppt/tags/tag89.xml><?xml version="1.0" encoding="utf-8"?>
<p:tagLst xmlns:p="http://schemas.openxmlformats.org/presentationml/2006/main">
  <p:tag name="KSO_WM_TEMPLATE_CATEGORY" val="custom"/>
  <p:tag name="KSO_WM_TEMPLATE_INDEX" val="20204523"/>
</p:tagLst>
</file>

<file path=ppt/tags/tag9.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04523_1*a*1"/>
  <p:tag name="KSO_WM_TEMPLATE_CATEGORY" val="custom"/>
  <p:tag name="KSO_WM_TEMPLATE_INDEX" val="20204523"/>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b7c8e84ed09b491aab5182c82d3c717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TEXT_FILL_FORE_SCHEMECOLOR_INDEX_BRIGHTNESS" val="0.15"/>
  <p:tag name="KSO_WM_UNIT_TEXT_FILL_FORE_SCHEMECOLOR_INDEX" val="13"/>
  <p:tag name="KSO_WM_UNIT_TEXT_FILL_TYPE" val="1"/>
  <p:tag name="KSO_WM_TEMPLATE_ASSEMBLE_XID" val="5f9bbf871fb265b86ffa578f"/>
  <p:tag name="KSO_WM_TEMPLATE_ASSEMBLE_GROUPID" val="5f9b7e78623d22db5a11f655"/>
</p:tagLst>
</file>

<file path=ppt/tags/tag90.xml><?xml version="1.0" encoding="utf-8"?>
<p:tagLst xmlns:p="http://schemas.openxmlformats.org/presentationml/2006/main">
  <p:tag name="KSO_WM_UNIT_COLOR_SCHEME_SHAPE_ID" val="20"/>
  <p:tag name="KSO_WM_UNIT_COLOR_SCHEME_PARENT_PAGE" val="0_4"/>
  <p:tag name="KSO_WM_UNIT_ISCONTENTSTITLE" val="1"/>
  <p:tag name="KSO_WM_UNIT_PRESET_TEXT" val="目录/CONTENTS"/>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4523_4*a*1"/>
  <p:tag name="KSO_WM_TEMPLATE_CATEGORY" val="custom"/>
  <p:tag name="KSO_WM_TEMPLATE_INDEX" val="20204523"/>
  <p:tag name="KSO_WM_UNIT_LAYERLEVEL" val="1"/>
  <p:tag name="KSO_WM_TAG_VERSION" val="1.0"/>
  <p:tag name="KSO_WM_BEAUTIFY_FLAG" val="#wm#"/>
  <p:tag name="KSO_WM_UNIT_ISNUMDGMTITLE" val="0"/>
  <p:tag name="KSO_WM_CHIP_GROUPID" val="5ec7aebb8193540dcf6eab75"/>
  <p:tag name="KSO_WM_CHIP_XID" val="5ec7aebb8193540dcf6eab76"/>
  <p:tag name="KSO_WM_UNIT_DEC_AREA_ID" val="4acb610b14544ed39a996856989001b9"/>
  <p:tag name="KSO_WM_UNIT_DECORATE_INFO" val=""/>
  <p:tag name="KSO_WM_UNIT_SM_LIMIT_TYPE" val=""/>
  <p:tag name="KSO_WM_CHIP_FILLAREA_FILL_RULE" val="{&quot;fill_align&quot;:&quot;cm&quot;,&quot;fill_mode&quot;:&quot;adaptive&quot;,&quot;sacle_strategy&quot;:&quot;smart&quot;}"/>
  <p:tag name="KSO_WM_ASSEMBLE_CHIP_INDEX" val="03d6ff2d261a4c68a3728006b652c4de"/>
  <p:tag name="KSO_WM_UNIT_TEXT_FILL_FORE_SCHEMECOLOR_INDEX_BRIGHTNESS" val="0"/>
  <p:tag name="KSO_WM_UNIT_TEXT_FILL_FORE_SCHEMECOLOR_INDEX" val="5"/>
  <p:tag name="KSO_WM_UNIT_TEXT_FILL_TYPE" val="1"/>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4523_4*l_h_i*1_1_1"/>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a"/>
  <p:tag name="KSO_WM_UNIT_DEC_AREA_ID" val="a901a0df47674ed79187df0cb781a300"/>
  <p:tag name="KSO_WM_UNIT_DECORATE_INFO" val=""/>
  <p:tag name="KSO_WM_UNIT_SM_LIMIT_TYPE" val=""/>
  <p:tag name="KSO_WM_CHIP_FILLAREA_FILL_RULE" val="{&quot;fill_align&quot;:&quot;lm&quot;,&quot;fill_mode&quot;:&quot;adaptive&quot;,&quot;sacle_strategy&quot;:&quot;stretch&quot;}"/>
  <p:tag name="KSO_WM_ASSEMBLE_CHIP_INDEX" val="397e9f3823754109a13abcfb6b34b611"/>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UNIT_USESOURCEFORMAT_APPLY" val="1"/>
</p:tagLst>
</file>

<file path=ppt/tags/tag92.xml><?xml version="1.0" encoding="utf-8"?>
<p:tagLst xmlns:p="http://schemas.openxmlformats.org/presentationml/2006/main">
  <p:tag name="KSO_WM_UNIT_ISCONTENTSTITLE" val="0"/>
  <p:tag name="KSO_WM_UNIT_ISNUMDGMTITLE" val="0"/>
  <p:tag name="KSO_WM_UNIT_SUBTYPE" val="a"/>
  <p:tag name="KSO_WM_UNIT_PRESET_TEXT" val="标题"/>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523_4*l_h_f*1_1_1"/>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a"/>
  <p:tag name="KSO_WM_UNIT_DEC_AREA_ID" val="c8100e0aa2a342279323efd2b2640e20"/>
  <p:tag name="KSO_WM_UNIT_DECORATE_INFO" val=""/>
  <p:tag name="KSO_WM_UNIT_SM_LIMIT_TYPE" val=""/>
  <p:tag name="KSO_WM_CHIP_FILLAREA_FILL_RULE" val="{&quot;fill_align&quot;:&quot;lm&quot;,&quot;fill_mode&quot;:&quot;adaptive&quot;,&quot;sacle_strategy&quot;:&quot;stretch&quot;}"/>
  <p:tag name="KSO_WM_ASSEMBLE_CHIP_INDEX" val="397e9f3823754109a13abcfb6b34b611"/>
  <p:tag name="KSO_WM_UNIT_TEXT_FILL_FORE_SCHEMECOLOR_INDEX_BRIGHTNESS" val="0"/>
  <p:tag name="KSO_WM_UNIT_TEXT_FILL_FORE_SCHEMECOLOR_INDEX" val="13"/>
  <p:tag name="KSO_WM_UNIT_TEXT_FILL_TYPE" val="1"/>
  <p:tag name="KSO_WM_UNIT_USESOURCEFORMAT_APPLY" val="1"/>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custom20204523_4*l_h_i*1_1_2"/>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a"/>
  <p:tag name="KSO_WM_UNIT_DEC_AREA_ID" val="4c51be096c3448f4b14fdde710319ad2"/>
  <p:tag name="KSO_WM_UNIT_DECORATE_INFO" val=""/>
  <p:tag name="KSO_WM_UNIT_SM_LIMIT_TYPE" val=""/>
  <p:tag name="KSO_WM_CHIP_FILLAREA_FILL_RULE" val="{&quot;fill_align&quot;:&quot;lm&quot;,&quot;fill_mode&quot;:&quot;adaptive&quot;,&quot;sacle_strategy&quot;:&quot;stretch&quot;}"/>
  <p:tag name="KSO_WM_ASSEMBLE_CHIP_INDEX" val="397e9f3823754109a13abcfb6b34b611"/>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7"/>
  <p:tag name="KSO_WM_UNIT_USESOURCEFORMAT_APPLY" val="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523_4*l_h_i*1_2_1"/>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a"/>
  <p:tag name="KSO_WM_UNIT_DEC_AREA_ID" val="884dd07a8525469b9adc71502c0e327c"/>
  <p:tag name="KSO_WM_UNIT_DECORATE_INFO" val=""/>
  <p:tag name="KSO_WM_UNIT_SM_LIMIT_TYPE" val=""/>
  <p:tag name="KSO_WM_CHIP_FILLAREA_FILL_RULE" val="{&quot;fill_align&quot;:&quot;lm&quot;,&quot;fill_mode&quot;:&quot;adaptive&quot;,&quot;sacle_strategy&quot;:&quot;stretch&quot;}"/>
  <p:tag name="KSO_WM_ASSEMBLE_CHIP_INDEX" val="397e9f3823754109a13abcfb6b34b611"/>
  <p:tag name="KSO_WM_UNIT_FILL_FORE_SCHEMECOLOR_INDEX_BRIGHTNESS" val="0.4"/>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VALUE" val="1"/>
  <p:tag name="KSO_WM_UNIT_USESOURCEFORMAT_APPLY" val="1"/>
</p:tagLst>
</file>

<file path=ppt/tags/tag95.xml><?xml version="1.0" encoding="utf-8"?>
<p:tagLst xmlns:p="http://schemas.openxmlformats.org/presentationml/2006/main">
  <p:tag name="KSO_WM_UNIT_ISCONTENTSTITLE" val="0"/>
  <p:tag name="KSO_WM_UNIT_ISNUMDGMTITLE" val="0"/>
  <p:tag name="KSO_WM_UNIT_SUBTYPE" val="a"/>
  <p:tag name="KSO_WM_UNIT_PRESET_TEXT" val="标题"/>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523_4*l_h_f*1_2_1"/>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a"/>
  <p:tag name="KSO_WM_UNIT_DEC_AREA_ID" val="2d60c59bcf644136b41fc0e43fd4080b"/>
  <p:tag name="KSO_WM_UNIT_DECORATE_INFO" val=""/>
  <p:tag name="KSO_WM_UNIT_SM_LIMIT_TYPE" val=""/>
  <p:tag name="KSO_WM_CHIP_FILLAREA_FILL_RULE" val="{&quot;fill_align&quot;:&quot;lm&quot;,&quot;fill_mode&quot;:&quot;adaptive&quot;,&quot;sacle_strategy&quot;:&quot;stretch&quot;}"/>
  <p:tag name="KSO_WM_ASSEMBLE_CHIP_INDEX" val="397e9f3823754109a13abcfb6b34b611"/>
  <p:tag name="KSO_WM_UNIT_TEXT_FILL_FORE_SCHEMECOLOR_INDEX_BRIGHTNESS" val="0"/>
  <p:tag name="KSO_WM_UNIT_TEXT_FILL_FORE_SCHEMECOLOR_INDEX" val="13"/>
  <p:tag name="KSO_WM_UNIT_TEXT_FILL_TYPE" val="1"/>
  <p:tag name="KSO_WM_UNIT_USESOURCEFORMAT_APPLY" val="1"/>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custom20204523_4*l_h_i*1_2_2"/>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a"/>
  <p:tag name="KSO_WM_UNIT_DEC_AREA_ID" val="9f335d87f63647b9a19dd5534f5d4947"/>
  <p:tag name="KSO_WM_UNIT_DECORATE_INFO" val=""/>
  <p:tag name="KSO_WM_UNIT_SM_LIMIT_TYPE" val=""/>
  <p:tag name="KSO_WM_CHIP_FILLAREA_FILL_RULE" val="{&quot;fill_align&quot;:&quot;lm&quot;,&quot;fill_mode&quot;:&quot;adaptive&quot;,&quot;sacle_strategy&quot;:&quot;stretch&quot;}"/>
  <p:tag name="KSO_WM_ASSEMBLE_CHIP_INDEX" val="397e9f3823754109a13abcfb6b34b611"/>
  <p:tag name="KSO_WM_UNIT_FILL_FORE_SCHEMECOLOR_INDEX_BRIGHTNESS" val="0.6"/>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VALUE" val="7"/>
  <p:tag name="KSO_WM_UNIT_USESOURCEFORMAT_APPLY"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4523_4*l_h_i*1_3_1"/>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a"/>
  <p:tag name="KSO_WM_UNIT_DEC_AREA_ID" val="beb6df5f098b41a392b46117ed0a9512"/>
  <p:tag name="KSO_WM_UNIT_DECORATE_INFO" val=""/>
  <p:tag name="KSO_WM_UNIT_SM_LIMIT_TYPE" val=""/>
  <p:tag name="KSO_WM_CHIP_FILLAREA_FILL_RULE" val="{&quot;fill_align&quot;:&quot;lm&quot;,&quot;fill_mode&quot;:&quot;adaptive&quot;,&quot;sacle_strategy&quot;:&quot;stretch&quot;}"/>
  <p:tag name="KSO_WM_ASSEMBLE_CHIP_INDEX" val="397e9f3823754109a13abcfb6b34b611"/>
  <p:tag name="KSO_WM_UNIT_FILL_FORE_SCHEMECOLOR_INDEX_BRIGHTNESS" val="0.4"/>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VALUE" val="1"/>
  <p:tag name="KSO_WM_UNIT_USESOURCEFORMAT_APPLY" val="1"/>
</p:tagLst>
</file>

<file path=ppt/tags/tag98.xml><?xml version="1.0" encoding="utf-8"?>
<p:tagLst xmlns:p="http://schemas.openxmlformats.org/presentationml/2006/main">
  <p:tag name="KSO_WM_UNIT_ISCONTENTSTITLE" val="0"/>
  <p:tag name="KSO_WM_UNIT_ISNUMDGMTITLE" val="0"/>
  <p:tag name="KSO_WM_UNIT_SUBTYPE" val="a"/>
  <p:tag name="KSO_WM_UNIT_PRESET_TEXT" val="标题"/>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4523_4*l_h_f*1_3_1"/>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a"/>
  <p:tag name="KSO_WM_UNIT_DEC_AREA_ID" val="3c6d26015d284571aaffd1a028128175"/>
  <p:tag name="KSO_WM_UNIT_DECORATE_INFO" val=""/>
  <p:tag name="KSO_WM_UNIT_SM_LIMIT_TYPE" val=""/>
  <p:tag name="KSO_WM_CHIP_FILLAREA_FILL_RULE" val="{&quot;fill_align&quot;:&quot;lm&quot;,&quot;fill_mode&quot;:&quot;adaptive&quot;,&quot;sacle_strategy&quot;:&quot;stretch&quot;}"/>
  <p:tag name="KSO_WM_ASSEMBLE_CHIP_INDEX" val="397e9f3823754109a13abcfb6b34b611"/>
  <p:tag name="KSO_WM_UNIT_TEXT_FILL_FORE_SCHEMECOLOR_INDEX_BRIGHTNESS" val="0"/>
  <p:tag name="KSO_WM_UNIT_TEXT_FILL_FORE_SCHEMECOLOR_INDEX" val="13"/>
  <p:tag name="KSO_WM_UNIT_TEXT_FILL_TYPE" val="1"/>
  <p:tag name="KSO_WM_UNIT_USESOURCEFORMAT_APPLY" val="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custom20204523_4*l_h_i*1_3_2"/>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a"/>
  <p:tag name="KSO_WM_UNIT_DEC_AREA_ID" val="03245874ea664b4fb34990cce0d3197c"/>
  <p:tag name="KSO_WM_UNIT_DECORATE_INFO" val=""/>
  <p:tag name="KSO_WM_UNIT_SM_LIMIT_TYPE" val=""/>
  <p:tag name="KSO_WM_CHIP_FILLAREA_FILL_RULE" val="{&quot;fill_align&quot;:&quot;lm&quot;,&quot;fill_mode&quot;:&quot;adaptive&quot;,&quot;sacle_strategy&quot;:&quot;stretch&quot;}"/>
  <p:tag name="KSO_WM_ASSEMBLE_CHIP_INDEX" val="397e9f3823754109a13abcfb6b34b611"/>
  <p:tag name="KSO_WM_UNIT_FILL_FORE_SCHEMECOLOR_INDEX_BRIGHTNESS" val="0.6"/>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VALUE" val="7"/>
  <p:tag name="KSO_WM_UNIT_USESOURCEFORMAT_APPLY" val="1"/>
</p:tagLst>
</file>

<file path=ppt/theme/theme1.xml><?xml version="1.0" encoding="utf-8"?>
<a:theme xmlns:a="http://schemas.openxmlformats.org/drawingml/2006/main" name="Office 主题​​">
  <a:themeElements>
    <a:clrScheme name="Adjacency">
      <a:dk1>
        <a:srgbClr val="000000"/>
      </a:dk1>
      <a:lt1>
        <a:srgbClr val="FFFFFF"/>
      </a:lt1>
      <a:dk2>
        <a:srgbClr val="F3ECEC"/>
      </a:dk2>
      <a:lt2>
        <a:srgbClr val="FFFFFF"/>
      </a:lt2>
      <a:accent1>
        <a:srgbClr val="6C6C6C"/>
      </a:accent1>
      <a:accent2>
        <a:srgbClr val="6C6C6B"/>
      </a:accent2>
      <a:accent3>
        <a:srgbClr val="6C6C6B"/>
      </a:accent3>
      <a:accent4>
        <a:srgbClr val="6C6C6B"/>
      </a:accent4>
      <a:accent5>
        <a:srgbClr val="6C6C6B"/>
      </a:accent5>
      <a:accent6>
        <a:srgbClr val="6C6C6B"/>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1002</Words>
  <Application>WPS 演示</Application>
  <PresentationFormat>宽屏</PresentationFormat>
  <Paragraphs>80</Paragraphs>
  <Slides>20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Arial</vt:lpstr>
      <vt:lpstr>宋体</vt:lpstr>
      <vt:lpstr>Wingdings</vt:lpstr>
      <vt:lpstr>Arial Unicode MS</vt:lpstr>
      <vt:lpstr>微软雅黑</vt:lpstr>
      <vt:lpstr>汉仪旗黑-85S</vt:lpstr>
      <vt:lpstr>黑体</vt:lpstr>
      <vt:lpstr>Calibri</vt:lpstr>
      <vt:lpstr>Segoe UI</vt:lpstr>
      <vt:lpstr>Times New Roman</vt:lpstr>
      <vt:lpstr>Office 主题​​</vt:lpstr>
      <vt:lpstr>PowerPoint 演示文稿</vt:lpstr>
      <vt:lpstr>PowerPoint 演示文稿</vt:lpstr>
      <vt:lpstr>单击此处添加大标题内容</vt:lpstr>
      <vt:lpstr>PowerPoint 演示文稿</vt:lpstr>
      <vt:lpstr>PowerPoint 演示文稿</vt:lpstr>
      <vt:lpstr>PowerPoint 演示文稿</vt:lpstr>
      <vt:lpstr>PowerPoint 演示文稿</vt:lpstr>
      <vt:lpstr>PowerPoint 演示文稿</vt:lpstr>
      <vt:lpstr>PowerPoint 演示文稿</vt:lpstr>
      <vt:lpstr>单击此处添加大标题内容</vt:lpstr>
      <vt:lpstr>PowerPoint 演示文稿</vt:lpstr>
      <vt:lpstr>PowerPoint 演示文稿</vt:lpstr>
      <vt:lpstr>PowerPoint 演示文稿</vt:lpstr>
      <vt:lpstr>单击此处添加大标题内容</vt:lpstr>
      <vt:lpstr>PowerPoint 演示文稿</vt:lpstr>
      <vt:lpstr>单击此处添加大标题内容</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追</cp:lastModifiedBy>
  <cp:revision>2</cp:revision>
  <dcterms:created xsi:type="dcterms:W3CDTF">2021-05-05T11:15:48Z</dcterms:created>
  <dcterms:modified xsi:type="dcterms:W3CDTF">2021-05-05T11:37:47Z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798A27FE7DF144859446E935B095CD46</vt:lpwstr>
  </property>
  <property fmtid="{D5CDD505-2E9C-101B-9397-08002B2CF9AE}" pid="3" name="KSOProductBuildVer">
    <vt:lpwstr>2052-11.1.0.10463</vt:lpwstr>
  </property>
</Properties>
</file>