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C520D-CDF2-4616-8371-051DCB66F312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1950F64-8E9B-416F-9760-85862FD80B55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3600" dirty="0" smtClean="0">
              <a:latin typeface="+mj-lt"/>
            </a:rPr>
            <a:t>1-bit FA</a:t>
          </a:r>
          <a:endParaRPr lang="en-US" sz="3600" dirty="0">
            <a:latin typeface="+mj-lt"/>
          </a:endParaRPr>
        </a:p>
      </dgm:t>
    </dgm:pt>
    <dgm:pt modelId="{0C8DF7D6-F7FF-4322-9236-21C2C4F06987}" type="parTrans" cxnId="{9DAA63B0-FA4C-4D6F-9C84-8B0BB6A78F46}">
      <dgm:prSet/>
      <dgm:spPr/>
      <dgm:t>
        <a:bodyPr/>
        <a:lstStyle/>
        <a:p>
          <a:endParaRPr lang="en-US"/>
        </a:p>
      </dgm:t>
    </dgm:pt>
    <dgm:pt modelId="{CFD2E9E9-76C8-420B-8F8C-F68AD4F57318}" type="sibTrans" cxnId="{9DAA63B0-FA4C-4D6F-9C84-8B0BB6A78F46}">
      <dgm:prSet/>
      <dgm:spPr/>
      <dgm:t>
        <a:bodyPr/>
        <a:lstStyle/>
        <a:p>
          <a:endParaRPr lang="en-US"/>
        </a:p>
      </dgm:t>
    </dgm:pt>
    <dgm:pt modelId="{F0FD46C7-4327-4CFE-879D-56D2A4EFDBAC}" type="pres">
      <dgm:prSet presAssocID="{BEFC520D-CDF2-4616-8371-051DCB66F3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764014-3CB0-46D2-A633-03B5C1E86453}" type="pres">
      <dgm:prSet presAssocID="{51950F64-8E9B-416F-9760-85862FD80B55}" presName="node" presStyleLbl="node1" presStyleIdx="0" presStyleCnt="1" custScaleX="41063" custScaleY="71660" custLinFactNeighborX="-3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F23E12-6E21-4C3C-80A3-8CEAF01A13DD}" type="presOf" srcId="{51950F64-8E9B-416F-9760-85862FD80B55}" destId="{75764014-3CB0-46D2-A633-03B5C1E86453}" srcOrd="0" destOrd="0" presId="urn:microsoft.com/office/officeart/2005/8/layout/default"/>
    <dgm:cxn modelId="{BB855DB8-9806-4B6F-BF48-62FD85155636}" type="presOf" srcId="{BEFC520D-CDF2-4616-8371-051DCB66F312}" destId="{F0FD46C7-4327-4CFE-879D-56D2A4EFDBAC}" srcOrd="0" destOrd="0" presId="urn:microsoft.com/office/officeart/2005/8/layout/default"/>
    <dgm:cxn modelId="{9DAA63B0-FA4C-4D6F-9C84-8B0BB6A78F46}" srcId="{BEFC520D-CDF2-4616-8371-051DCB66F312}" destId="{51950F64-8E9B-416F-9760-85862FD80B55}" srcOrd="0" destOrd="0" parTransId="{0C8DF7D6-F7FF-4322-9236-21C2C4F06987}" sibTransId="{CFD2E9E9-76C8-420B-8F8C-F68AD4F57318}"/>
    <dgm:cxn modelId="{DFF9AA06-A1E3-4F06-B7E0-3578C3E5099D}" type="presParOf" srcId="{F0FD46C7-4327-4CFE-879D-56D2A4EFDBAC}" destId="{75764014-3CB0-46D2-A633-03B5C1E8645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C520D-CDF2-4616-8371-051DCB66F312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1950F64-8E9B-416F-9760-85862FD80B55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3600" dirty="0" smtClean="0">
              <a:latin typeface="+mj-lt"/>
            </a:rPr>
            <a:t>1-bit FA</a:t>
          </a:r>
          <a:endParaRPr lang="en-US" sz="3600" dirty="0">
            <a:latin typeface="+mj-lt"/>
          </a:endParaRPr>
        </a:p>
      </dgm:t>
    </dgm:pt>
    <dgm:pt modelId="{0C8DF7D6-F7FF-4322-9236-21C2C4F06987}" type="parTrans" cxnId="{9DAA63B0-FA4C-4D6F-9C84-8B0BB6A78F46}">
      <dgm:prSet/>
      <dgm:spPr/>
      <dgm:t>
        <a:bodyPr/>
        <a:lstStyle/>
        <a:p>
          <a:endParaRPr lang="en-US"/>
        </a:p>
      </dgm:t>
    </dgm:pt>
    <dgm:pt modelId="{CFD2E9E9-76C8-420B-8F8C-F68AD4F57318}" type="sibTrans" cxnId="{9DAA63B0-FA4C-4D6F-9C84-8B0BB6A78F46}">
      <dgm:prSet/>
      <dgm:spPr/>
      <dgm:t>
        <a:bodyPr/>
        <a:lstStyle/>
        <a:p>
          <a:endParaRPr lang="en-US"/>
        </a:p>
      </dgm:t>
    </dgm:pt>
    <dgm:pt modelId="{F0FD46C7-4327-4CFE-879D-56D2A4EFDBAC}" type="pres">
      <dgm:prSet presAssocID="{BEFC520D-CDF2-4616-8371-051DCB66F3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764014-3CB0-46D2-A633-03B5C1E86453}" type="pres">
      <dgm:prSet presAssocID="{51950F64-8E9B-416F-9760-85862FD80B55}" presName="node" presStyleLbl="node1" presStyleIdx="0" presStyleCnt="1" custScaleX="41063" custScaleY="71660" custLinFactNeighborX="-3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319476-1596-4DF3-8B7F-302E8BD62D74}" type="presOf" srcId="{BEFC520D-CDF2-4616-8371-051DCB66F312}" destId="{F0FD46C7-4327-4CFE-879D-56D2A4EFDBAC}" srcOrd="0" destOrd="0" presId="urn:microsoft.com/office/officeart/2005/8/layout/default"/>
    <dgm:cxn modelId="{956D44E9-3463-4C99-B6CB-DCCB07324EAD}" type="presOf" srcId="{51950F64-8E9B-416F-9760-85862FD80B55}" destId="{75764014-3CB0-46D2-A633-03B5C1E86453}" srcOrd="0" destOrd="0" presId="urn:microsoft.com/office/officeart/2005/8/layout/default"/>
    <dgm:cxn modelId="{9DAA63B0-FA4C-4D6F-9C84-8B0BB6A78F46}" srcId="{BEFC520D-CDF2-4616-8371-051DCB66F312}" destId="{51950F64-8E9B-416F-9760-85862FD80B55}" srcOrd="0" destOrd="0" parTransId="{0C8DF7D6-F7FF-4322-9236-21C2C4F06987}" sibTransId="{CFD2E9E9-76C8-420B-8F8C-F68AD4F57318}"/>
    <dgm:cxn modelId="{ED402E7E-5020-442B-974F-661DEA42FC5D}" type="presParOf" srcId="{F0FD46C7-4327-4CFE-879D-56D2A4EFDBAC}" destId="{75764014-3CB0-46D2-A633-03B5C1E8645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C520D-CDF2-4616-8371-051DCB66F312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1950F64-8E9B-416F-9760-85862FD80B55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3600" dirty="0" smtClean="0">
              <a:latin typeface="+mj-lt"/>
            </a:rPr>
            <a:t>1-bit FA</a:t>
          </a:r>
          <a:endParaRPr lang="en-US" sz="3600" dirty="0">
            <a:latin typeface="+mj-lt"/>
          </a:endParaRPr>
        </a:p>
      </dgm:t>
    </dgm:pt>
    <dgm:pt modelId="{0C8DF7D6-F7FF-4322-9236-21C2C4F06987}" type="parTrans" cxnId="{9DAA63B0-FA4C-4D6F-9C84-8B0BB6A78F46}">
      <dgm:prSet/>
      <dgm:spPr/>
      <dgm:t>
        <a:bodyPr/>
        <a:lstStyle/>
        <a:p>
          <a:endParaRPr lang="en-US"/>
        </a:p>
      </dgm:t>
    </dgm:pt>
    <dgm:pt modelId="{CFD2E9E9-76C8-420B-8F8C-F68AD4F57318}" type="sibTrans" cxnId="{9DAA63B0-FA4C-4D6F-9C84-8B0BB6A78F46}">
      <dgm:prSet/>
      <dgm:spPr/>
      <dgm:t>
        <a:bodyPr/>
        <a:lstStyle/>
        <a:p>
          <a:endParaRPr lang="en-US"/>
        </a:p>
      </dgm:t>
    </dgm:pt>
    <dgm:pt modelId="{F0FD46C7-4327-4CFE-879D-56D2A4EFDBAC}" type="pres">
      <dgm:prSet presAssocID="{BEFC520D-CDF2-4616-8371-051DCB66F3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764014-3CB0-46D2-A633-03B5C1E86453}" type="pres">
      <dgm:prSet presAssocID="{51950F64-8E9B-416F-9760-85862FD80B55}" presName="node" presStyleLbl="node1" presStyleIdx="0" presStyleCnt="1" custScaleX="41063" custScaleY="71660" custLinFactNeighborX="-3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A63B0-FA4C-4D6F-9C84-8B0BB6A78F46}" srcId="{BEFC520D-CDF2-4616-8371-051DCB66F312}" destId="{51950F64-8E9B-416F-9760-85862FD80B55}" srcOrd="0" destOrd="0" parTransId="{0C8DF7D6-F7FF-4322-9236-21C2C4F06987}" sibTransId="{CFD2E9E9-76C8-420B-8F8C-F68AD4F57318}"/>
    <dgm:cxn modelId="{672F3262-85E8-4BE4-A48A-1B2036B5F254}" type="presOf" srcId="{BEFC520D-CDF2-4616-8371-051DCB66F312}" destId="{F0FD46C7-4327-4CFE-879D-56D2A4EFDBAC}" srcOrd="0" destOrd="0" presId="urn:microsoft.com/office/officeart/2005/8/layout/default"/>
    <dgm:cxn modelId="{AEF92DA9-B558-42DF-A70A-DA9EC622BD04}" type="presOf" srcId="{51950F64-8E9B-416F-9760-85862FD80B55}" destId="{75764014-3CB0-46D2-A633-03B5C1E86453}" srcOrd="0" destOrd="0" presId="urn:microsoft.com/office/officeart/2005/8/layout/default"/>
    <dgm:cxn modelId="{6D3CA2BE-F444-4DD0-82B3-3DA7355254FB}" type="presParOf" srcId="{F0FD46C7-4327-4CFE-879D-56D2A4EFDBAC}" destId="{75764014-3CB0-46D2-A633-03B5C1E8645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FC520D-CDF2-4616-8371-051DCB66F312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1950F64-8E9B-416F-9760-85862FD80B55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3600" dirty="0" smtClean="0">
              <a:latin typeface="+mj-lt"/>
            </a:rPr>
            <a:t>1-bit FA</a:t>
          </a:r>
          <a:endParaRPr lang="en-US" sz="3600" dirty="0">
            <a:latin typeface="+mj-lt"/>
          </a:endParaRPr>
        </a:p>
      </dgm:t>
    </dgm:pt>
    <dgm:pt modelId="{0C8DF7D6-F7FF-4322-9236-21C2C4F06987}" type="parTrans" cxnId="{9DAA63B0-FA4C-4D6F-9C84-8B0BB6A78F46}">
      <dgm:prSet/>
      <dgm:spPr/>
      <dgm:t>
        <a:bodyPr/>
        <a:lstStyle/>
        <a:p>
          <a:endParaRPr lang="en-US"/>
        </a:p>
      </dgm:t>
    </dgm:pt>
    <dgm:pt modelId="{CFD2E9E9-76C8-420B-8F8C-F68AD4F57318}" type="sibTrans" cxnId="{9DAA63B0-FA4C-4D6F-9C84-8B0BB6A78F46}">
      <dgm:prSet/>
      <dgm:spPr/>
      <dgm:t>
        <a:bodyPr/>
        <a:lstStyle/>
        <a:p>
          <a:endParaRPr lang="en-US"/>
        </a:p>
      </dgm:t>
    </dgm:pt>
    <dgm:pt modelId="{F0FD46C7-4327-4CFE-879D-56D2A4EFDBAC}" type="pres">
      <dgm:prSet presAssocID="{BEFC520D-CDF2-4616-8371-051DCB66F3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764014-3CB0-46D2-A633-03B5C1E86453}" type="pres">
      <dgm:prSet presAssocID="{51950F64-8E9B-416F-9760-85862FD80B55}" presName="node" presStyleLbl="node1" presStyleIdx="0" presStyleCnt="1" custScaleX="41063" custScaleY="71660" custLinFactNeighborX="-3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7955CB-CD81-4372-AEA5-B947120F28B8}" type="presOf" srcId="{51950F64-8E9B-416F-9760-85862FD80B55}" destId="{75764014-3CB0-46D2-A633-03B5C1E86453}" srcOrd="0" destOrd="0" presId="urn:microsoft.com/office/officeart/2005/8/layout/default"/>
    <dgm:cxn modelId="{423877B7-4F2E-4714-808E-3DCB4900C91F}" type="presOf" srcId="{BEFC520D-CDF2-4616-8371-051DCB66F312}" destId="{F0FD46C7-4327-4CFE-879D-56D2A4EFDBAC}" srcOrd="0" destOrd="0" presId="urn:microsoft.com/office/officeart/2005/8/layout/default"/>
    <dgm:cxn modelId="{9DAA63B0-FA4C-4D6F-9C84-8B0BB6A78F46}" srcId="{BEFC520D-CDF2-4616-8371-051DCB66F312}" destId="{51950F64-8E9B-416F-9760-85862FD80B55}" srcOrd="0" destOrd="0" parTransId="{0C8DF7D6-F7FF-4322-9236-21C2C4F06987}" sibTransId="{CFD2E9E9-76C8-420B-8F8C-F68AD4F57318}"/>
    <dgm:cxn modelId="{FDD40F2D-C52D-44A1-BB36-62CCB8596DE5}" type="presParOf" srcId="{F0FD46C7-4327-4CFE-879D-56D2A4EFDBAC}" destId="{75764014-3CB0-46D2-A633-03B5C1E8645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1D8540-A5EF-4DFE-A5AB-DD7488255B3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957941C-6013-4A32-A2D7-17EEF08C15CA}">
      <dgm:prSet phldrT="[Text]" custT="1"/>
      <dgm:spPr/>
      <dgm:t>
        <a:bodyPr/>
        <a:lstStyle/>
        <a:p>
          <a:r>
            <a:rPr lang="en-US" sz="2800" b="1" dirty="0">
              <a:latin typeface="Century Gothic" panose="020B0502020202020204" pitchFamily="34" charset="0"/>
            </a:rPr>
            <a:t>4-bit Ripple Carry Adder</a:t>
          </a:r>
        </a:p>
      </dgm:t>
    </dgm:pt>
    <dgm:pt modelId="{95E51F3B-07BD-41D5-95A9-28E9B0A44996}" type="parTrans" cxnId="{47301303-8F47-465D-A739-D84CDE65AF66}">
      <dgm:prSet/>
      <dgm:spPr/>
      <dgm:t>
        <a:bodyPr/>
        <a:lstStyle/>
        <a:p>
          <a:endParaRPr lang="en-US"/>
        </a:p>
      </dgm:t>
    </dgm:pt>
    <dgm:pt modelId="{BE52B590-E391-4639-B048-B8FFC6BDAF2E}" type="sibTrans" cxnId="{47301303-8F47-465D-A739-D84CDE65AF66}">
      <dgm:prSet/>
      <dgm:spPr/>
      <dgm:t>
        <a:bodyPr/>
        <a:lstStyle/>
        <a:p>
          <a:endParaRPr lang="en-US"/>
        </a:p>
      </dgm:t>
    </dgm:pt>
    <dgm:pt modelId="{5C625F10-AE93-4376-988E-3BFFDC93D78B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XOR, AND, OR Gates</a:t>
          </a:r>
        </a:p>
      </dgm:t>
    </dgm:pt>
    <dgm:pt modelId="{1B1E55B3-6AD8-40BD-8F60-C659F9C4E5C8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1-bit FA #4</a:t>
          </a:r>
        </a:p>
      </dgm:t>
    </dgm:pt>
    <dgm:pt modelId="{9A989AF1-FF66-40E2-B68E-CD53C76E3CD6}" type="sibTrans" cxnId="{899080A6-C746-44C1-81FA-D6192FD3C158}">
      <dgm:prSet/>
      <dgm:spPr/>
      <dgm:t>
        <a:bodyPr/>
        <a:lstStyle/>
        <a:p>
          <a:endParaRPr lang="en-US"/>
        </a:p>
      </dgm:t>
    </dgm:pt>
    <dgm:pt modelId="{2D83C2AD-28D8-4BD1-8C05-4C9EE20C108A}" type="parTrans" cxnId="{899080A6-C746-44C1-81FA-D6192FD3C158}">
      <dgm:prSet/>
      <dgm:spPr/>
      <dgm:t>
        <a:bodyPr/>
        <a:lstStyle/>
        <a:p>
          <a:endParaRPr lang="en-US"/>
        </a:p>
      </dgm:t>
    </dgm:pt>
    <dgm:pt modelId="{9530B87C-FF32-4E6D-A0CD-C36C7F0D85EA}" type="sibTrans" cxnId="{12A9C8E8-FAD9-48E8-9296-11089F73E59A}">
      <dgm:prSet/>
      <dgm:spPr/>
      <dgm:t>
        <a:bodyPr/>
        <a:lstStyle/>
        <a:p>
          <a:endParaRPr lang="en-US"/>
        </a:p>
      </dgm:t>
    </dgm:pt>
    <dgm:pt modelId="{F937ED62-02A2-47BA-9A07-0993429ADE13}" type="parTrans" cxnId="{12A9C8E8-FAD9-48E8-9296-11089F73E59A}">
      <dgm:prSet/>
      <dgm:spPr/>
      <dgm:t>
        <a:bodyPr/>
        <a:lstStyle/>
        <a:p>
          <a:endParaRPr lang="en-US"/>
        </a:p>
      </dgm:t>
    </dgm:pt>
    <dgm:pt modelId="{30FE5FEF-D6AF-4850-8422-BC2AD43F4AC1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XOR, AND, OR Gates</a:t>
          </a:r>
        </a:p>
      </dgm:t>
    </dgm:pt>
    <dgm:pt modelId="{FC47799C-166E-4866-B7B1-4135E7BD8B29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1-bit FA #3</a:t>
          </a:r>
        </a:p>
      </dgm:t>
    </dgm:pt>
    <dgm:pt modelId="{46F23FA0-797E-4FE6-B3E9-736B79154515}" type="sibTrans" cxnId="{91BA9571-CF26-490F-8A07-DA458EC13FA4}">
      <dgm:prSet/>
      <dgm:spPr/>
      <dgm:t>
        <a:bodyPr/>
        <a:lstStyle/>
        <a:p>
          <a:endParaRPr lang="en-US"/>
        </a:p>
      </dgm:t>
    </dgm:pt>
    <dgm:pt modelId="{683A0709-D925-4D6A-B5AB-E4D92EABA68A}" type="parTrans" cxnId="{91BA9571-CF26-490F-8A07-DA458EC13FA4}">
      <dgm:prSet/>
      <dgm:spPr/>
      <dgm:t>
        <a:bodyPr/>
        <a:lstStyle/>
        <a:p>
          <a:endParaRPr lang="en-US"/>
        </a:p>
      </dgm:t>
    </dgm:pt>
    <dgm:pt modelId="{4DA86CD3-0D68-44C2-8E61-11F736EA2722}" type="sibTrans" cxnId="{3733B3FE-1723-458B-A6B2-245922BB98BB}">
      <dgm:prSet/>
      <dgm:spPr/>
      <dgm:t>
        <a:bodyPr/>
        <a:lstStyle/>
        <a:p>
          <a:endParaRPr lang="en-US"/>
        </a:p>
      </dgm:t>
    </dgm:pt>
    <dgm:pt modelId="{911ADA58-C6A1-4CCA-BB48-8A026E03AF79}" type="parTrans" cxnId="{3733B3FE-1723-458B-A6B2-245922BB98BB}">
      <dgm:prSet/>
      <dgm:spPr/>
      <dgm:t>
        <a:bodyPr/>
        <a:lstStyle/>
        <a:p>
          <a:endParaRPr lang="en-US"/>
        </a:p>
      </dgm:t>
    </dgm:pt>
    <dgm:pt modelId="{EFCD6170-C591-4420-9C41-875042992166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XOR, AND, OR Gates</a:t>
          </a:r>
        </a:p>
      </dgm:t>
    </dgm:pt>
    <dgm:pt modelId="{C89257EA-5720-4E74-B7D5-7D1A9C6E2405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1-bit FA #2</a:t>
          </a:r>
        </a:p>
      </dgm:t>
    </dgm:pt>
    <dgm:pt modelId="{21B9B454-44D2-4890-BE40-27D8412547E0}" type="sibTrans" cxnId="{42C9742F-23B6-498F-AF79-2F99DA4D98FE}">
      <dgm:prSet/>
      <dgm:spPr/>
      <dgm:t>
        <a:bodyPr/>
        <a:lstStyle/>
        <a:p>
          <a:endParaRPr lang="en-US"/>
        </a:p>
      </dgm:t>
    </dgm:pt>
    <dgm:pt modelId="{A8D12847-9B54-468B-9976-7A6F7A138755}" type="parTrans" cxnId="{42C9742F-23B6-498F-AF79-2F99DA4D98FE}">
      <dgm:prSet/>
      <dgm:spPr/>
      <dgm:t>
        <a:bodyPr/>
        <a:lstStyle/>
        <a:p>
          <a:endParaRPr lang="en-US"/>
        </a:p>
      </dgm:t>
    </dgm:pt>
    <dgm:pt modelId="{7D92A883-69D6-4B25-8BD5-AF532EA1F722}" type="sibTrans" cxnId="{AF88BE97-337A-4458-9B4F-667BEF581219}">
      <dgm:prSet/>
      <dgm:spPr/>
      <dgm:t>
        <a:bodyPr/>
        <a:lstStyle/>
        <a:p>
          <a:endParaRPr lang="en-US"/>
        </a:p>
      </dgm:t>
    </dgm:pt>
    <dgm:pt modelId="{4E564815-5966-4FC5-ABB2-ECAFAFCADE2E}" type="parTrans" cxnId="{AF88BE97-337A-4458-9B4F-667BEF581219}">
      <dgm:prSet/>
      <dgm:spPr/>
      <dgm:t>
        <a:bodyPr/>
        <a:lstStyle/>
        <a:p>
          <a:endParaRPr lang="en-US"/>
        </a:p>
      </dgm:t>
    </dgm:pt>
    <dgm:pt modelId="{4A4C0053-BE1F-4AF9-B685-1E752EDE8964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XOR, AND, OR Gates</a:t>
          </a:r>
        </a:p>
      </dgm:t>
    </dgm:pt>
    <dgm:pt modelId="{CD636E29-5EC0-486B-93B5-1289FDC4354B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1-bit FA #1</a:t>
          </a:r>
        </a:p>
      </dgm:t>
    </dgm:pt>
    <dgm:pt modelId="{50716054-CB53-4470-96D8-363C9BE2351A}" type="sibTrans" cxnId="{1E8CFF0F-8E2D-4D04-9124-89E1529EDBC8}">
      <dgm:prSet/>
      <dgm:spPr/>
      <dgm:t>
        <a:bodyPr/>
        <a:lstStyle/>
        <a:p>
          <a:endParaRPr lang="en-US"/>
        </a:p>
      </dgm:t>
    </dgm:pt>
    <dgm:pt modelId="{C1630844-C56E-491B-9CF6-5C4CADD676FF}" type="parTrans" cxnId="{1E8CFF0F-8E2D-4D04-9124-89E1529EDBC8}">
      <dgm:prSet/>
      <dgm:spPr/>
      <dgm:t>
        <a:bodyPr/>
        <a:lstStyle/>
        <a:p>
          <a:endParaRPr lang="en-US"/>
        </a:p>
      </dgm:t>
    </dgm:pt>
    <dgm:pt modelId="{CDC26A37-95D2-49D0-A30A-67F95B22134B}" type="sibTrans" cxnId="{AD81DA3D-FDAC-4335-A4F3-2F1AA1E376B8}">
      <dgm:prSet/>
      <dgm:spPr/>
      <dgm:t>
        <a:bodyPr/>
        <a:lstStyle/>
        <a:p>
          <a:endParaRPr lang="en-US"/>
        </a:p>
      </dgm:t>
    </dgm:pt>
    <dgm:pt modelId="{9AB68064-50D3-4CCC-8CD9-B6349D1A3209}" type="parTrans" cxnId="{AD81DA3D-FDAC-4335-A4F3-2F1AA1E376B8}">
      <dgm:prSet/>
      <dgm:spPr/>
      <dgm:t>
        <a:bodyPr/>
        <a:lstStyle/>
        <a:p>
          <a:endParaRPr lang="en-US"/>
        </a:p>
      </dgm:t>
    </dgm:pt>
    <dgm:pt modelId="{24849170-A597-43AF-ADDF-599D9276DF97}" type="pres">
      <dgm:prSet presAssocID="{E61D8540-A5EF-4DFE-A5AB-DD7488255B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31F872-6A87-4DFC-B0B8-3A4D459A895C}" type="pres">
      <dgm:prSet presAssocID="{D957941C-6013-4A32-A2D7-17EEF08C15CA}" presName="hierRoot1" presStyleCnt="0"/>
      <dgm:spPr/>
    </dgm:pt>
    <dgm:pt modelId="{B7ECAA10-7559-4443-95AD-D7F276E9A428}" type="pres">
      <dgm:prSet presAssocID="{D957941C-6013-4A32-A2D7-17EEF08C15CA}" presName="composite" presStyleCnt="0"/>
      <dgm:spPr/>
    </dgm:pt>
    <dgm:pt modelId="{A3E564AA-5613-43AC-BEB7-E385C075F83B}" type="pres">
      <dgm:prSet presAssocID="{D957941C-6013-4A32-A2D7-17EEF08C15CA}" presName="background" presStyleLbl="node0" presStyleIdx="0" presStyleCnt="1"/>
      <dgm:spPr/>
      <dgm:t>
        <a:bodyPr/>
        <a:lstStyle/>
        <a:p>
          <a:endParaRPr lang="en-US"/>
        </a:p>
      </dgm:t>
    </dgm:pt>
    <dgm:pt modelId="{7EEBC0E8-1A57-4A0E-BD01-BA8E1DB154C0}" type="pres">
      <dgm:prSet presAssocID="{D957941C-6013-4A32-A2D7-17EEF08C15CA}" presName="text" presStyleLbl="fgAcc0" presStyleIdx="0" presStyleCnt="1" custScaleX="310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C5C79-5417-4DF2-B516-0E8017603C82}" type="pres">
      <dgm:prSet presAssocID="{D957941C-6013-4A32-A2D7-17EEF08C15CA}" presName="hierChild2" presStyleCnt="0"/>
      <dgm:spPr/>
    </dgm:pt>
    <dgm:pt modelId="{22567212-BB0A-4D50-B4BE-58EA0E83AA40}" type="pres">
      <dgm:prSet presAssocID="{C1630844-C56E-491B-9CF6-5C4CADD676FF}" presName="Name10" presStyleLbl="parChTrans1D2" presStyleIdx="0" presStyleCnt="4"/>
      <dgm:spPr/>
      <dgm:t>
        <a:bodyPr/>
        <a:lstStyle/>
        <a:p>
          <a:endParaRPr lang="en-US"/>
        </a:p>
      </dgm:t>
    </dgm:pt>
    <dgm:pt modelId="{6CFF9C03-3EB7-4267-A292-3F429B124011}" type="pres">
      <dgm:prSet presAssocID="{CD636E29-5EC0-486B-93B5-1289FDC4354B}" presName="hierRoot2" presStyleCnt="0"/>
      <dgm:spPr/>
    </dgm:pt>
    <dgm:pt modelId="{C8B346F6-3214-454C-AE22-DC8CCF41224E}" type="pres">
      <dgm:prSet presAssocID="{CD636E29-5EC0-486B-93B5-1289FDC4354B}" presName="composite2" presStyleCnt="0"/>
      <dgm:spPr/>
    </dgm:pt>
    <dgm:pt modelId="{0C4DE041-E2B9-4189-BC68-D573EB230E7D}" type="pres">
      <dgm:prSet presAssocID="{CD636E29-5EC0-486B-93B5-1289FDC4354B}" presName="background2" presStyleLbl="node2" presStyleIdx="0" presStyleCnt="4"/>
      <dgm:spPr/>
    </dgm:pt>
    <dgm:pt modelId="{901A7D73-0C5A-4CCB-8CEE-7D46E58B1ECA}" type="pres">
      <dgm:prSet presAssocID="{CD636E29-5EC0-486B-93B5-1289FDC4354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08911-B800-422A-90AB-77F0DF44C33E}" type="pres">
      <dgm:prSet presAssocID="{CD636E29-5EC0-486B-93B5-1289FDC4354B}" presName="hierChild3" presStyleCnt="0"/>
      <dgm:spPr/>
    </dgm:pt>
    <dgm:pt modelId="{2D86B436-53C1-414C-B2DC-E1C2E2AC9A97}" type="pres">
      <dgm:prSet presAssocID="{9AB68064-50D3-4CCC-8CD9-B6349D1A3209}" presName="Name17" presStyleLbl="parChTrans1D3" presStyleIdx="0" presStyleCnt="4"/>
      <dgm:spPr/>
      <dgm:t>
        <a:bodyPr/>
        <a:lstStyle/>
        <a:p>
          <a:endParaRPr lang="en-US"/>
        </a:p>
      </dgm:t>
    </dgm:pt>
    <dgm:pt modelId="{6371E4A6-08A2-4C2A-8C37-33EA0B5AD1FD}" type="pres">
      <dgm:prSet presAssocID="{4A4C0053-BE1F-4AF9-B685-1E752EDE8964}" presName="hierRoot3" presStyleCnt="0"/>
      <dgm:spPr/>
    </dgm:pt>
    <dgm:pt modelId="{3D9602A6-FEFB-48EF-A234-64ACA2288E98}" type="pres">
      <dgm:prSet presAssocID="{4A4C0053-BE1F-4AF9-B685-1E752EDE8964}" presName="composite3" presStyleCnt="0"/>
      <dgm:spPr/>
    </dgm:pt>
    <dgm:pt modelId="{B3B4BBE9-96E3-4D49-B534-992E6F508156}" type="pres">
      <dgm:prSet presAssocID="{4A4C0053-BE1F-4AF9-B685-1E752EDE8964}" presName="background3" presStyleLbl="node3" presStyleIdx="0" presStyleCnt="4"/>
      <dgm:spPr/>
    </dgm:pt>
    <dgm:pt modelId="{6A484834-DF5F-4AE4-8A84-7E553C3506E7}" type="pres">
      <dgm:prSet presAssocID="{4A4C0053-BE1F-4AF9-B685-1E752EDE896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BD70B-36E2-4BE5-99C8-BB1C32BF886C}" type="pres">
      <dgm:prSet presAssocID="{4A4C0053-BE1F-4AF9-B685-1E752EDE8964}" presName="hierChild4" presStyleCnt="0"/>
      <dgm:spPr/>
    </dgm:pt>
    <dgm:pt modelId="{7240E8A6-69AB-4356-BB2C-F948CF0624E3}" type="pres">
      <dgm:prSet presAssocID="{A8D12847-9B54-468B-9976-7A6F7A13875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EA51D178-BBC7-4AD3-88C7-585EDDBE4626}" type="pres">
      <dgm:prSet presAssocID="{C89257EA-5720-4E74-B7D5-7D1A9C6E2405}" presName="hierRoot2" presStyleCnt="0"/>
      <dgm:spPr/>
    </dgm:pt>
    <dgm:pt modelId="{2E8B3764-6618-4368-BDDF-B3507C43238F}" type="pres">
      <dgm:prSet presAssocID="{C89257EA-5720-4E74-B7D5-7D1A9C6E2405}" presName="composite2" presStyleCnt="0"/>
      <dgm:spPr/>
    </dgm:pt>
    <dgm:pt modelId="{2D4D6ACB-14E7-483E-9380-28A86F8AE2BB}" type="pres">
      <dgm:prSet presAssocID="{C89257EA-5720-4E74-B7D5-7D1A9C6E2405}" presName="background2" presStyleLbl="node2" presStyleIdx="1" presStyleCnt="4"/>
      <dgm:spPr/>
    </dgm:pt>
    <dgm:pt modelId="{A45270B1-5A56-4D16-AABE-CC7BABE4465A}" type="pres">
      <dgm:prSet presAssocID="{C89257EA-5720-4E74-B7D5-7D1A9C6E2405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7AD51-3D0E-40D3-8D22-C62BA80C4D40}" type="pres">
      <dgm:prSet presAssocID="{C89257EA-5720-4E74-B7D5-7D1A9C6E2405}" presName="hierChild3" presStyleCnt="0"/>
      <dgm:spPr/>
    </dgm:pt>
    <dgm:pt modelId="{324F9A9D-1CC2-4FA2-9A45-7F325AB0564A}" type="pres">
      <dgm:prSet presAssocID="{4E564815-5966-4FC5-ABB2-ECAFAFCADE2E}" presName="Name17" presStyleLbl="parChTrans1D3" presStyleIdx="1" presStyleCnt="4"/>
      <dgm:spPr/>
      <dgm:t>
        <a:bodyPr/>
        <a:lstStyle/>
        <a:p>
          <a:endParaRPr lang="en-US"/>
        </a:p>
      </dgm:t>
    </dgm:pt>
    <dgm:pt modelId="{8B6E4D29-6FF2-4D87-B422-EA7D114DE6BA}" type="pres">
      <dgm:prSet presAssocID="{EFCD6170-C591-4420-9C41-875042992166}" presName="hierRoot3" presStyleCnt="0"/>
      <dgm:spPr/>
    </dgm:pt>
    <dgm:pt modelId="{875DF550-5517-46C3-9FBB-8AF214A3DA59}" type="pres">
      <dgm:prSet presAssocID="{EFCD6170-C591-4420-9C41-875042992166}" presName="composite3" presStyleCnt="0"/>
      <dgm:spPr/>
    </dgm:pt>
    <dgm:pt modelId="{EEBBE0F4-4A55-4361-89C8-18EB050DE7DF}" type="pres">
      <dgm:prSet presAssocID="{EFCD6170-C591-4420-9C41-875042992166}" presName="background3" presStyleLbl="node3" presStyleIdx="1" presStyleCnt="4"/>
      <dgm:spPr/>
    </dgm:pt>
    <dgm:pt modelId="{8CA52E24-03F9-4D97-BC85-FA411A43917F}" type="pres">
      <dgm:prSet presAssocID="{EFCD6170-C591-4420-9C41-875042992166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17C5E2-4983-4C8D-93CE-681165B01BC6}" type="pres">
      <dgm:prSet presAssocID="{EFCD6170-C591-4420-9C41-875042992166}" presName="hierChild4" presStyleCnt="0"/>
      <dgm:spPr/>
    </dgm:pt>
    <dgm:pt modelId="{7F7786D9-A323-4EA0-B686-4A77F176E16A}" type="pres">
      <dgm:prSet presAssocID="{683A0709-D925-4D6A-B5AB-E4D92EABA68A}" presName="Name10" presStyleLbl="parChTrans1D2" presStyleIdx="2" presStyleCnt="4"/>
      <dgm:spPr/>
      <dgm:t>
        <a:bodyPr/>
        <a:lstStyle/>
        <a:p>
          <a:endParaRPr lang="en-US"/>
        </a:p>
      </dgm:t>
    </dgm:pt>
    <dgm:pt modelId="{56291340-8CEF-4C60-9F04-81DA97BECB81}" type="pres">
      <dgm:prSet presAssocID="{FC47799C-166E-4866-B7B1-4135E7BD8B29}" presName="hierRoot2" presStyleCnt="0"/>
      <dgm:spPr/>
    </dgm:pt>
    <dgm:pt modelId="{1693A74B-9A32-4633-9102-1D2B0B706245}" type="pres">
      <dgm:prSet presAssocID="{FC47799C-166E-4866-B7B1-4135E7BD8B29}" presName="composite2" presStyleCnt="0"/>
      <dgm:spPr/>
    </dgm:pt>
    <dgm:pt modelId="{0C014DDF-F6B6-4900-8CFE-DE6B2E3BD9FF}" type="pres">
      <dgm:prSet presAssocID="{FC47799C-166E-4866-B7B1-4135E7BD8B29}" presName="background2" presStyleLbl="node2" presStyleIdx="2" presStyleCnt="4"/>
      <dgm:spPr/>
    </dgm:pt>
    <dgm:pt modelId="{B7DFF6B8-DB67-41E8-B825-46BF544E4CFB}" type="pres">
      <dgm:prSet presAssocID="{FC47799C-166E-4866-B7B1-4135E7BD8B2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B1D37F-FC5D-433B-B1B0-AC2425E30A27}" type="pres">
      <dgm:prSet presAssocID="{FC47799C-166E-4866-B7B1-4135E7BD8B29}" presName="hierChild3" presStyleCnt="0"/>
      <dgm:spPr/>
    </dgm:pt>
    <dgm:pt modelId="{9D4F4078-F552-4E90-A20C-0C244EA09EF6}" type="pres">
      <dgm:prSet presAssocID="{911ADA58-C6A1-4CCA-BB48-8A026E03AF79}" presName="Name17" presStyleLbl="parChTrans1D3" presStyleIdx="2" presStyleCnt="4"/>
      <dgm:spPr/>
      <dgm:t>
        <a:bodyPr/>
        <a:lstStyle/>
        <a:p>
          <a:endParaRPr lang="en-US"/>
        </a:p>
      </dgm:t>
    </dgm:pt>
    <dgm:pt modelId="{6F0414B0-96AC-4162-B4A0-66AA05E7E618}" type="pres">
      <dgm:prSet presAssocID="{30FE5FEF-D6AF-4850-8422-BC2AD43F4AC1}" presName="hierRoot3" presStyleCnt="0"/>
      <dgm:spPr/>
    </dgm:pt>
    <dgm:pt modelId="{BF3A11E6-413A-410E-8F9D-9EE93ADE3FEE}" type="pres">
      <dgm:prSet presAssocID="{30FE5FEF-D6AF-4850-8422-BC2AD43F4AC1}" presName="composite3" presStyleCnt="0"/>
      <dgm:spPr/>
    </dgm:pt>
    <dgm:pt modelId="{F7BE208F-20D2-4F3C-B689-3D95FBEEEDDA}" type="pres">
      <dgm:prSet presAssocID="{30FE5FEF-D6AF-4850-8422-BC2AD43F4AC1}" presName="background3" presStyleLbl="node3" presStyleIdx="2" presStyleCnt="4"/>
      <dgm:spPr/>
    </dgm:pt>
    <dgm:pt modelId="{0FD45A93-ACC3-4F3C-96A7-9A51D1EFB6D2}" type="pres">
      <dgm:prSet presAssocID="{30FE5FEF-D6AF-4850-8422-BC2AD43F4AC1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EFF972-116F-4BEA-9173-9618FA8CE2D9}" type="pres">
      <dgm:prSet presAssocID="{30FE5FEF-D6AF-4850-8422-BC2AD43F4AC1}" presName="hierChild4" presStyleCnt="0"/>
      <dgm:spPr/>
    </dgm:pt>
    <dgm:pt modelId="{F63AB908-C26E-47A5-A38C-62152074836C}" type="pres">
      <dgm:prSet presAssocID="{2D83C2AD-28D8-4BD1-8C05-4C9EE20C108A}" presName="Name10" presStyleLbl="parChTrans1D2" presStyleIdx="3" presStyleCnt="4"/>
      <dgm:spPr/>
      <dgm:t>
        <a:bodyPr/>
        <a:lstStyle/>
        <a:p>
          <a:endParaRPr lang="en-US"/>
        </a:p>
      </dgm:t>
    </dgm:pt>
    <dgm:pt modelId="{53D352BA-F85A-4768-A835-1E019519705C}" type="pres">
      <dgm:prSet presAssocID="{1B1E55B3-6AD8-40BD-8F60-C659F9C4E5C8}" presName="hierRoot2" presStyleCnt="0"/>
      <dgm:spPr/>
    </dgm:pt>
    <dgm:pt modelId="{5D43ECF0-DCF8-41CD-8E78-A8EB573D362C}" type="pres">
      <dgm:prSet presAssocID="{1B1E55B3-6AD8-40BD-8F60-C659F9C4E5C8}" presName="composite2" presStyleCnt="0"/>
      <dgm:spPr/>
    </dgm:pt>
    <dgm:pt modelId="{40380A29-5B10-41CA-8DFB-EDA6A14C3981}" type="pres">
      <dgm:prSet presAssocID="{1B1E55B3-6AD8-40BD-8F60-C659F9C4E5C8}" presName="background2" presStyleLbl="node2" presStyleIdx="3" presStyleCnt="4"/>
      <dgm:spPr/>
    </dgm:pt>
    <dgm:pt modelId="{185EE161-DFEE-4FBB-AFD8-F7455A2199A3}" type="pres">
      <dgm:prSet presAssocID="{1B1E55B3-6AD8-40BD-8F60-C659F9C4E5C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B2F14E-4149-40AD-9977-ADD71BBCEF74}" type="pres">
      <dgm:prSet presAssocID="{1B1E55B3-6AD8-40BD-8F60-C659F9C4E5C8}" presName="hierChild3" presStyleCnt="0"/>
      <dgm:spPr/>
    </dgm:pt>
    <dgm:pt modelId="{74D4815E-2FF3-4E44-8FB3-ADBA74235C13}" type="pres">
      <dgm:prSet presAssocID="{F937ED62-02A2-47BA-9A07-0993429ADE1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D2C8A0E9-BA32-4D0E-B2E1-8041C22885BC}" type="pres">
      <dgm:prSet presAssocID="{5C625F10-AE93-4376-988E-3BFFDC93D78B}" presName="hierRoot3" presStyleCnt="0"/>
      <dgm:spPr/>
    </dgm:pt>
    <dgm:pt modelId="{4C4A00BA-9C1F-4796-BFA0-B1A90EC3CEE5}" type="pres">
      <dgm:prSet presAssocID="{5C625F10-AE93-4376-988E-3BFFDC93D78B}" presName="composite3" presStyleCnt="0"/>
      <dgm:spPr/>
    </dgm:pt>
    <dgm:pt modelId="{7F45EB4E-E8D4-4F99-98AE-83BE37F59641}" type="pres">
      <dgm:prSet presAssocID="{5C625F10-AE93-4376-988E-3BFFDC93D78B}" presName="background3" presStyleLbl="node3" presStyleIdx="3" presStyleCnt="4"/>
      <dgm:spPr/>
    </dgm:pt>
    <dgm:pt modelId="{E92F46DD-7D85-4DC2-8C14-9183199BFEA0}" type="pres">
      <dgm:prSet presAssocID="{5C625F10-AE93-4376-988E-3BFFDC93D78B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0AB44-0A72-4403-A5B6-E11CB09C7F02}" type="pres">
      <dgm:prSet presAssocID="{5C625F10-AE93-4376-988E-3BFFDC93D78B}" presName="hierChild4" presStyleCnt="0"/>
      <dgm:spPr/>
    </dgm:pt>
  </dgm:ptLst>
  <dgm:cxnLst>
    <dgm:cxn modelId="{47301303-8F47-465D-A739-D84CDE65AF66}" srcId="{E61D8540-A5EF-4DFE-A5AB-DD7488255B3E}" destId="{D957941C-6013-4A32-A2D7-17EEF08C15CA}" srcOrd="0" destOrd="0" parTransId="{95E51F3B-07BD-41D5-95A9-28E9B0A44996}" sibTransId="{BE52B590-E391-4639-B048-B8FFC6BDAF2E}"/>
    <dgm:cxn modelId="{3733B3FE-1723-458B-A6B2-245922BB98BB}" srcId="{FC47799C-166E-4866-B7B1-4135E7BD8B29}" destId="{30FE5FEF-D6AF-4850-8422-BC2AD43F4AC1}" srcOrd="0" destOrd="0" parTransId="{911ADA58-C6A1-4CCA-BB48-8A026E03AF79}" sibTransId="{4DA86CD3-0D68-44C2-8E61-11F736EA2722}"/>
    <dgm:cxn modelId="{E80F2705-7DBC-4AE6-B705-508BE86EDFE1}" type="presOf" srcId="{FC47799C-166E-4866-B7B1-4135E7BD8B29}" destId="{B7DFF6B8-DB67-41E8-B825-46BF544E4CFB}" srcOrd="0" destOrd="0" presId="urn:microsoft.com/office/officeart/2005/8/layout/hierarchy1"/>
    <dgm:cxn modelId="{AF88BE97-337A-4458-9B4F-667BEF581219}" srcId="{C89257EA-5720-4E74-B7D5-7D1A9C6E2405}" destId="{EFCD6170-C591-4420-9C41-875042992166}" srcOrd="0" destOrd="0" parTransId="{4E564815-5966-4FC5-ABB2-ECAFAFCADE2E}" sibTransId="{7D92A883-69D6-4B25-8BD5-AF532EA1F722}"/>
    <dgm:cxn modelId="{DBCEE214-1382-4CB4-A571-FFAF08BA00F0}" type="presOf" srcId="{D957941C-6013-4A32-A2D7-17EEF08C15CA}" destId="{7EEBC0E8-1A57-4A0E-BD01-BA8E1DB154C0}" srcOrd="0" destOrd="0" presId="urn:microsoft.com/office/officeart/2005/8/layout/hierarchy1"/>
    <dgm:cxn modelId="{899080A6-C746-44C1-81FA-D6192FD3C158}" srcId="{D957941C-6013-4A32-A2D7-17EEF08C15CA}" destId="{1B1E55B3-6AD8-40BD-8F60-C659F9C4E5C8}" srcOrd="3" destOrd="0" parTransId="{2D83C2AD-28D8-4BD1-8C05-4C9EE20C108A}" sibTransId="{9A989AF1-FF66-40E2-B68E-CD53C76E3CD6}"/>
    <dgm:cxn modelId="{2DCE77C6-C5F1-476E-8DD2-A31605262A92}" type="presOf" srcId="{C89257EA-5720-4E74-B7D5-7D1A9C6E2405}" destId="{A45270B1-5A56-4D16-AABE-CC7BABE4465A}" srcOrd="0" destOrd="0" presId="urn:microsoft.com/office/officeart/2005/8/layout/hierarchy1"/>
    <dgm:cxn modelId="{12A9C8E8-FAD9-48E8-9296-11089F73E59A}" srcId="{1B1E55B3-6AD8-40BD-8F60-C659F9C4E5C8}" destId="{5C625F10-AE93-4376-988E-3BFFDC93D78B}" srcOrd="0" destOrd="0" parTransId="{F937ED62-02A2-47BA-9A07-0993429ADE13}" sibTransId="{9530B87C-FF32-4E6D-A0CD-C36C7F0D85EA}"/>
    <dgm:cxn modelId="{9F03DB98-E9BC-4D64-8F25-27C308C88771}" type="presOf" srcId="{4A4C0053-BE1F-4AF9-B685-1E752EDE8964}" destId="{6A484834-DF5F-4AE4-8A84-7E553C3506E7}" srcOrd="0" destOrd="0" presId="urn:microsoft.com/office/officeart/2005/8/layout/hierarchy1"/>
    <dgm:cxn modelId="{3224E3E0-51CA-46E7-BA3F-BB8EE5CB448F}" type="presOf" srcId="{2D83C2AD-28D8-4BD1-8C05-4C9EE20C108A}" destId="{F63AB908-C26E-47A5-A38C-62152074836C}" srcOrd="0" destOrd="0" presId="urn:microsoft.com/office/officeart/2005/8/layout/hierarchy1"/>
    <dgm:cxn modelId="{571893E7-A5A5-4D14-B9B3-37BA69304165}" type="presOf" srcId="{C1630844-C56E-491B-9CF6-5C4CADD676FF}" destId="{22567212-BB0A-4D50-B4BE-58EA0E83AA40}" srcOrd="0" destOrd="0" presId="urn:microsoft.com/office/officeart/2005/8/layout/hierarchy1"/>
    <dgm:cxn modelId="{7F764E77-F39E-4FD4-BBF8-7A807C20D11A}" type="presOf" srcId="{911ADA58-C6A1-4CCA-BB48-8A026E03AF79}" destId="{9D4F4078-F552-4E90-A20C-0C244EA09EF6}" srcOrd="0" destOrd="0" presId="urn:microsoft.com/office/officeart/2005/8/layout/hierarchy1"/>
    <dgm:cxn modelId="{6519BAB4-A5EB-4718-BBCD-BCC3910D8101}" type="presOf" srcId="{5C625F10-AE93-4376-988E-3BFFDC93D78B}" destId="{E92F46DD-7D85-4DC2-8C14-9183199BFEA0}" srcOrd="0" destOrd="0" presId="urn:microsoft.com/office/officeart/2005/8/layout/hierarchy1"/>
    <dgm:cxn modelId="{92245E69-57C4-4AC2-8D66-7EE9489B49BC}" type="presOf" srcId="{4E564815-5966-4FC5-ABB2-ECAFAFCADE2E}" destId="{324F9A9D-1CC2-4FA2-9A45-7F325AB0564A}" srcOrd="0" destOrd="0" presId="urn:microsoft.com/office/officeart/2005/8/layout/hierarchy1"/>
    <dgm:cxn modelId="{EB74C1B9-0CD4-4C28-9995-9B41C9776F3C}" type="presOf" srcId="{A8D12847-9B54-468B-9976-7A6F7A138755}" destId="{7240E8A6-69AB-4356-BB2C-F948CF0624E3}" srcOrd="0" destOrd="0" presId="urn:microsoft.com/office/officeart/2005/8/layout/hierarchy1"/>
    <dgm:cxn modelId="{91BA9571-CF26-490F-8A07-DA458EC13FA4}" srcId="{D957941C-6013-4A32-A2D7-17EEF08C15CA}" destId="{FC47799C-166E-4866-B7B1-4135E7BD8B29}" srcOrd="2" destOrd="0" parTransId="{683A0709-D925-4D6A-B5AB-E4D92EABA68A}" sibTransId="{46F23FA0-797E-4FE6-B3E9-736B79154515}"/>
    <dgm:cxn modelId="{1E8CFF0F-8E2D-4D04-9124-89E1529EDBC8}" srcId="{D957941C-6013-4A32-A2D7-17EEF08C15CA}" destId="{CD636E29-5EC0-486B-93B5-1289FDC4354B}" srcOrd="0" destOrd="0" parTransId="{C1630844-C56E-491B-9CF6-5C4CADD676FF}" sibTransId="{50716054-CB53-4470-96D8-363C9BE2351A}"/>
    <dgm:cxn modelId="{9264288D-7BF4-463C-950A-9F8B10ECCB96}" type="presOf" srcId="{EFCD6170-C591-4420-9C41-875042992166}" destId="{8CA52E24-03F9-4D97-BC85-FA411A43917F}" srcOrd="0" destOrd="0" presId="urn:microsoft.com/office/officeart/2005/8/layout/hierarchy1"/>
    <dgm:cxn modelId="{0BD2540B-3C3A-48E1-BA6A-1EB394DE7F20}" type="presOf" srcId="{F937ED62-02A2-47BA-9A07-0993429ADE13}" destId="{74D4815E-2FF3-4E44-8FB3-ADBA74235C13}" srcOrd="0" destOrd="0" presId="urn:microsoft.com/office/officeart/2005/8/layout/hierarchy1"/>
    <dgm:cxn modelId="{52D272EF-7BC0-42D5-83A0-CCAE4FD9952F}" type="presOf" srcId="{30FE5FEF-D6AF-4850-8422-BC2AD43F4AC1}" destId="{0FD45A93-ACC3-4F3C-96A7-9A51D1EFB6D2}" srcOrd="0" destOrd="0" presId="urn:microsoft.com/office/officeart/2005/8/layout/hierarchy1"/>
    <dgm:cxn modelId="{42C9742F-23B6-498F-AF79-2F99DA4D98FE}" srcId="{D957941C-6013-4A32-A2D7-17EEF08C15CA}" destId="{C89257EA-5720-4E74-B7D5-7D1A9C6E2405}" srcOrd="1" destOrd="0" parTransId="{A8D12847-9B54-468B-9976-7A6F7A138755}" sibTransId="{21B9B454-44D2-4890-BE40-27D8412547E0}"/>
    <dgm:cxn modelId="{4BD2CF4F-EA5A-4AA0-981B-62F769562BC6}" type="presOf" srcId="{9AB68064-50D3-4CCC-8CD9-B6349D1A3209}" destId="{2D86B436-53C1-414C-B2DC-E1C2E2AC9A97}" srcOrd="0" destOrd="0" presId="urn:microsoft.com/office/officeart/2005/8/layout/hierarchy1"/>
    <dgm:cxn modelId="{7A6B49E2-E5B5-43A9-9410-FD32E89BFCC4}" type="presOf" srcId="{E61D8540-A5EF-4DFE-A5AB-DD7488255B3E}" destId="{24849170-A597-43AF-ADDF-599D9276DF97}" srcOrd="0" destOrd="0" presId="urn:microsoft.com/office/officeart/2005/8/layout/hierarchy1"/>
    <dgm:cxn modelId="{FE381D5F-8755-4535-A638-8D6896140F36}" type="presOf" srcId="{CD636E29-5EC0-486B-93B5-1289FDC4354B}" destId="{901A7D73-0C5A-4CCB-8CEE-7D46E58B1ECA}" srcOrd="0" destOrd="0" presId="urn:microsoft.com/office/officeart/2005/8/layout/hierarchy1"/>
    <dgm:cxn modelId="{8792D55F-5429-4A39-8377-4A7302BD8A6F}" type="presOf" srcId="{683A0709-D925-4D6A-B5AB-E4D92EABA68A}" destId="{7F7786D9-A323-4EA0-B686-4A77F176E16A}" srcOrd="0" destOrd="0" presId="urn:microsoft.com/office/officeart/2005/8/layout/hierarchy1"/>
    <dgm:cxn modelId="{D5EF66EB-D2F6-4B4A-B769-C81A2DD9195C}" type="presOf" srcId="{1B1E55B3-6AD8-40BD-8F60-C659F9C4E5C8}" destId="{185EE161-DFEE-4FBB-AFD8-F7455A2199A3}" srcOrd="0" destOrd="0" presId="urn:microsoft.com/office/officeart/2005/8/layout/hierarchy1"/>
    <dgm:cxn modelId="{AD81DA3D-FDAC-4335-A4F3-2F1AA1E376B8}" srcId="{CD636E29-5EC0-486B-93B5-1289FDC4354B}" destId="{4A4C0053-BE1F-4AF9-B685-1E752EDE8964}" srcOrd="0" destOrd="0" parTransId="{9AB68064-50D3-4CCC-8CD9-B6349D1A3209}" sibTransId="{CDC26A37-95D2-49D0-A30A-67F95B22134B}"/>
    <dgm:cxn modelId="{28218FEB-0B0F-470B-BF54-CC4B6BEAD95B}" type="presParOf" srcId="{24849170-A597-43AF-ADDF-599D9276DF97}" destId="{1D31F872-6A87-4DFC-B0B8-3A4D459A895C}" srcOrd="0" destOrd="0" presId="urn:microsoft.com/office/officeart/2005/8/layout/hierarchy1"/>
    <dgm:cxn modelId="{76D265BD-8BEA-43EF-833E-6C06CC13EC83}" type="presParOf" srcId="{1D31F872-6A87-4DFC-B0B8-3A4D459A895C}" destId="{B7ECAA10-7559-4443-95AD-D7F276E9A428}" srcOrd="0" destOrd="0" presId="urn:microsoft.com/office/officeart/2005/8/layout/hierarchy1"/>
    <dgm:cxn modelId="{CA6C1D42-47A2-4F2C-BBAC-5A2B6E4FD402}" type="presParOf" srcId="{B7ECAA10-7559-4443-95AD-D7F276E9A428}" destId="{A3E564AA-5613-43AC-BEB7-E385C075F83B}" srcOrd="0" destOrd="0" presId="urn:microsoft.com/office/officeart/2005/8/layout/hierarchy1"/>
    <dgm:cxn modelId="{97C8A648-5CF7-4D71-A79D-44BF7F53528C}" type="presParOf" srcId="{B7ECAA10-7559-4443-95AD-D7F276E9A428}" destId="{7EEBC0E8-1A57-4A0E-BD01-BA8E1DB154C0}" srcOrd="1" destOrd="0" presId="urn:microsoft.com/office/officeart/2005/8/layout/hierarchy1"/>
    <dgm:cxn modelId="{17935669-70AE-4295-806E-8A1C828F97A8}" type="presParOf" srcId="{1D31F872-6A87-4DFC-B0B8-3A4D459A895C}" destId="{497C5C79-5417-4DF2-B516-0E8017603C82}" srcOrd="1" destOrd="0" presId="urn:microsoft.com/office/officeart/2005/8/layout/hierarchy1"/>
    <dgm:cxn modelId="{2F68F293-157C-4AA1-954C-8A083EC2EDED}" type="presParOf" srcId="{497C5C79-5417-4DF2-B516-0E8017603C82}" destId="{22567212-BB0A-4D50-B4BE-58EA0E83AA40}" srcOrd="0" destOrd="0" presId="urn:microsoft.com/office/officeart/2005/8/layout/hierarchy1"/>
    <dgm:cxn modelId="{BE56D116-CF55-4B78-B2C5-2601DB21E8EC}" type="presParOf" srcId="{497C5C79-5417-4DF2-B516-0E8017603C82}" destId="{6CFF9C03-3EB7-4267-A292-3F429B124011}" srcOrd="1" destOrd="0" presId="urn:microsoft.com/office/officeart/2005/8/layout/hierarchy1"/>
    <dgm:cxn modelId="{F88248A3-6152-4F46-8DC9-FD9463E89436}" type="presParOf" srcId="{6CFF9C03-3EB7-4267-A292-3F429B124011}" destId="{C8B346F6-3214-454C-AE22-DC8CCF41224E}" srcOrd="0" destOrd="0" presId="urn:microsoft.com/office/officeart/2005/8/layout/hierarchy1"/>
    <dgm:cxn modelId="{AFA157AB-A147-40AC-95DC-826424CF5C86}" type="presParOf" srcId="{C8B346F6-3214-454C-AE22-DC8CCF41224E}" destId="{0C4DE041-E2B9-4189-BC68-D573EB230E7D}" srcOrd="0" destOrd="0" presId="urn:microsoft.com/office/officeart/2005/8/layout/hierarchy1"/>
    <dgm:cxn modelId="{46C1AB83-4B00-4F14-BA77-01425F4E56B3}" type="presParOf" srcId="{C8B346F6-3214-454C-AE22-DC8CCF41224E}" destId="{901A7D73-0C5A-4CCB-8CEE-7D46E58B1ECA}" srcOrd="1" destOrd="0" presId="urn:microsoft.com/office/officeart/2005/8/layout/hierarchy1"/>
    <dgm:cxn modelId="{105CF578-682D-4756-8DE5-08D9900237B7}" type="presParOf" srcId="{6CFF9C03-3EB7-4267-A292-3F429B124011}" destId="{D1608911-B800-422A-90AB-77F0DF44C33E}" srcOrd="1" destOrd="0" presId="urn:microsoft.com/office/officeart/2005/8/layout/hierarchy1"/>
    <dgm:cxn modelId="{F553348B-0452-4B94-B681-176897DDD5C0}" type="presParOf" srcId="{D1608911-B800-422A-90AB-77F0DF44C33E}" destId="{2D86B436-53C1-414C-B2DC-E1C2E2AC9A97}" srcOrd="0" destOrd="0" presId="urn:microsoft.com/office/officeart/2005/8/layout/hierarchy1"/>
    <dgm:cxn modelId="{3D21BB6C-071F-4BA4-9FA0-702E0B882C0E}" type="presParOf" srcId="{D1608911-B800-422A-90AB-77F0DF44C33E}" destId="{6371E4A6-08A2-4C2A-8C37-33EA0B5AD1FD}" srcOrd="1" destOrd="0" presId="urn:microsoft.com/office/officeart/2005/8/layout/hierarchy1"/>
    <dgm:cxn modelId="{871E8650-9D03-480A-8BEE-590252306D1D}" type="presParOf" srcId="{6371E4A6-08A2-4C2A-8C37-33EA0B5AD1FD}" destId="{3D9602A6-FEFB-48EF-A234-64ACA2288E98}" srcOrd="0" destOrd="0" presId="urn:microsoft.com/office/officeart/2005/8/layout/hierarchy1"/>
    <dgm:cxn modelId="{1535EC4C-4692-4F8B-BCEB-7D2D0F5D3759}" type="presParOf" srcId="{3D9602A6-FEFB-48EF-A234-64ACA2288E98}" destId="{B3B4BBE9-96E3-4D49-B534-992E6F508156}" srcOrd="0" destOrd="0" presId="urn:microsoft.com/office/officeart/2005/8/layout/hierarchy1"/>
    <dgm:cxn modelId="{F08746E5-A4AE-47F2-9B8E-66EA87F270E6}" type="presParOf" srcId="{3D9602A6-FEFB-48EF-A234-64ACA2288E98}" destId="{6A484834-DF5F-4AE4-8A84-7E553C3506E7}" srcOrd="1" destOrd="0" presId="urn:microsoft.com/office/officeart/2005/8/layout/hierarchy1"/>
    <dgm:cxn modelId="{6D55D3D2-591A-4D67-B8EA-4AEB11376D96}" type="presParOf" srcId="{6371E4A6-08A2-4C2A-8C37-33EA0B5AD1FD}" destId="{C06BD70B-36E2-4BE5-99C8-BB1C32BF886C}" srcOrd="1" destOrd="0" presId="urn:microsoft.com/office/officeart/2005/8/layout/hierarchy1"/>
    <dgm:cxn modelId="{0B7D3895-A014-499A-9B62-0370B7D52912}" type="presParOf" srcId="{497C5C79-5417-4DF2-B516-0E8017603C82}" destId="{7240E8A6-69AB-4356-BB2C-F948CF0624E3}" srcOrd="2" destOrd="0" presId="urn:microsoft.com/office/officeart/2005/8/layout/hierarchy1"/>
    <dgm:cxn modelId="{1D1E5206-0AB3-4C18-9310-2DA7A0C49526}" type="presParOf" srcId="{497C5C79-5417-4DF2-B516-0E8017603C82}" destId="{EA51D178-BBC7-4AD3-88C7-585EDDBE4626}" srcOrd="3" destOrd="0" presId="urn:microsoft.com/office/officeart/2005/8/layout/hierarchy1"/>
    <dgm:cxn modelId="{89BC8E7A-497A-4E49-A494-EE1BDD5DB5FA}" type="presParOf" srcId="{EA51D178-BBC7-4AD3-88C7-585EDDBE4626}" destId="{2E8B3764-6618-4368-BDDF-B3507C43238F}" srcOrd="0" destOrd="0" presId="urn:microsoft.com/office/officeart/2005/8/layout/hierarchy1"/>
    <dgm:cxn modelId="{0FA78D4F-9113-45EC-972B-8850910F4D65}" type="presParOf" srcId="{2E8B3764-6618-4368-BDDF-B3507C43238F}" destId="{2D4D6ACB-14E7-483E-9380-28A86F8AE2BB}" srcOrd="0" destOrd="0" presId="urn:microsoft.com/office/officeart/2005/8/layout/hierarchy1"/>
    <dgm:cxn modelId="{07CCD2EA-55DF-43DF-A640-8030849EAC19}" type="presParOf" srcId="{2E8B3764-6618-4368-BDDF-B3507C43238F}" destId="{A45270B1-5A56-4D16-AABE-CC7BABE4465A}" srcOrd="1" destOrd="0" presId="urn:microsoft.com/office/officeart/2005/8/layout/hierarchy1"/>
    <dgm:cxn modelId="{456B77D5-4FC8-4FBD-BC22-B0C8408D9C16}" type="presParOf" srcId="{EA51D178-BBC7-4AD3-88C7-585EDDBE4626}" destId="{7167AD51-3D0E-40D3-8D22-C62BA80C4D40}" srcOrd="1" destOrd="0" presId="urn:microsoft.com/office/officeart/2005/8/layout/hierarchy1"/>
    <dgm:cxn modelId="{6A9782C8-EE8B-4791-958E-39F0D4C231D9}" type="presParOf" srcId="{7167AD51-3D0E-40D3-8D22-C62BA80C4D40}" destId="{324F9A9D-1CC2-4FA2-9A45-7F325AB0564A}" srcOrd="0" destOrd="0" presId="urn:microsoft.com/office/officeart/2005/8/layout/hierarchy1"/>
    <dgm:cxn modelId="{6713D1DC-D2C0-4217-98DD-29E70D4F78A4}" type="presParOf" srcId="{7167AD51-3D0E-40D3-8D22-C62BA80C4D40}" destId="{8B6E4D29-6FF2-4D87-B422-EA7D114DE6BA}" srcOrd="1" destOrd="0" presId="urn:microsoft.com/office/officeart/2005/8/layout/hierarchy1"/>
    <dgm:cxn modelId="{B4C1D06A-0D62-4043-B507-47FE63D19136}" type="presParOf" srcId="{8B6E4D29-6FF2-4D87-B422-EA7D114DE6BA}" destId="{875DF550-5517-46C3-9FBB-8AF214A3DA59}" srcOrd="0" destOrd="0" presId="urn:microsoft.com/office/officeart/2005/8/layout/hierarchy1"/>
    <dgm:cxn modelId="{C75C7A08-5B33-49C8-BB59-4B2768900478}" type="presParOf" srcId="{875DF550-5517-46C3-9FBB-8AF214A3DA59}" destId="{EEBBE0F4-4A55-4361-89C8-18EB050DE7DF}" srcOrd="0" destOrd="0" presId="urn:microsoft.com/office/officeart/2005/8/layout/hierarchy1"/>
    <dgm:cxn modelId="{F57E3C0B-6230-4DC9-AB4A-76ED7C385302}" type="presParOf" srcId="{875DF550-5517-46C3-9FBB-8AF214A3DA59}" destId="{8CA52E24-03F9-4D97-BC85-FA411A43917F}" srcOrd="1" destOrd="0" presId="urn:microsoft.com/office/officeart/2005/8/layout/hierarchy1"/>
    <dgm:cxn modelId="{B20AA800-9C88-4F3E-A9D6-6A0290CDA79A}" type="presParOf" srcId="{8B6E4D29-6FF2-4D87-B422-EA7D114DE6BA}" destId="{7717C5E2-4983-4C8D-93CE-681165B01BC6}" srcOrd="1" destOrd="0" presId="urn:microsoft.com/office/officeart/2005/8/layout/hierarchy1"/>
    <dgm:cxn modelId="{84C3F063-6FD2-410D-98A6-07657E223022}" type="presParOf" srcId="{497C5C79-5417-4DF2-B516-0E8017603C82}" destId="{7F7786D9-A323-4EA0-B686-4A77F176E16A}" srcOrd="4" destOrd="0" presId="urn:microsoft.com/office/officeart/2005/8/layout/hierarchy1"/>
    <dgm:cxn modelId="{C060317C-34B2-4EC7-B610-B7EDD30A039E}" type="presParOf" srcId="{497C5C79-5417-4DF2-B516-0E8017603C82}" destId="{56291340-8CEF-4C60-9F04-81DA97BECB81}" srcOrd="5" destOrd="0" presId="urn:microsoft.com/office/officeart/2005/8/layout/hierarchy1"/>
    <dgm:cxn modelId="{FEE2AE0F-F8E1-4810-AA46-9165A9479FA1}" type="presParOf" srcId="{56291340-8CEF-4C60-9F04-81DA97BECB81}" destId="{1693A74B-9A32-4633-9102-1D2B0B706245}" srcOrd="0" destOrd="0" presId="urn:microsoft.com/office/officeart/2005/8/layout/hierarchy1"/>
    <dgm:cxn modelId="{D20C8624-9FF1-4033-B12D-D1521C5A8CEA}" type="presParOf" srcId="{1693A74B-9A32-4633-9102-1D2B0B706245}" destId="{0C014DDF-F6B6-4900-8CFE-DE6B2E3BD9FF}" srcOrd="0" destOrd="0" presId="urn:microsoft.com/office/officeart/2005/8/layout/hierarchy1"/>
    <dgm:cxn modelId="{5E0AA7FA-8610-408D-B522-B187886EBC22}" type="presParOf" srcId="{1693A74B-9A32-4633-9102-1D2B0B706245}" destId="{B7DFF6B8-DB67-41E8-B825-46BF544E4CFB}" srcOrd="1" destOrd="0" presId="urn:microsoft.com/office/officeart/2005/8/layout/hierarchy1"/>
    <dgm:cxn modelId="{FD739C1A-98F8-4A45-AC1A-EF6919A3C1A2}" type="presParOf" srcId="{56291340-8CEF-4C60-9F04-81DA97BECB81}" destId="{99B1D37F-FC5D-433B-B1B0-AC2425E30A27}" srcOrd="1" destOrd="0" presId="urn:microsoft.com/office/officeart/2005/8/layout/hierarchy1"/>
    <dgm:cxn modelId="{EEC7BCE9-EB9A-48AD-B6A0-D3C4ED400244}" type="presParOf" srcId="{99B1D37F-FC5D-433B-B1B0-AC2425E30A27}" destId="{9D4F4078-F552-4E90-A20C-0C244EA09EF6}" srcOrd="0" destOrd="0" presId="urn:microsoft.com/office/officeart/2005/8/layout/hierarchy1"/>
    <dgm:cxn modelId="{D20136F1-FAEC-436C-9689-BDE138BBCBBB}" type="presParOf" srcId="{99B1D37F-FC5D-433B-B1B0-AC2425E30A27}" destId="{6F0414B0-96AC-4162-B4A0-66AA05E7E618}" srcOrd="1" destOrd="0" presId="urn:microsoft.com/office/officeart/2005/8/layout/hierarchy1"/>
    <dgm:cxn modelId="{74C55119-5961-4DD5-B29A-1C11D22908F5}" type="presParOf" srcId="{6F0414B0-96AC-4162-B4A0-66AA05E7E618}" destId="{BF3A11E6-413A-410E-8F9D-9EE93ADE3FEE}" srcOrd="0" destOrd="0" presId="urn:microsoft.com/office/officeart/2005/8/layout/hierarchy1"/>
    <dgm:cxn modelId="{230F7DD9-1860-4CF7-9919-E53387964A73}" type="presParOf" srcId="{BF3A11E6-413A-410E-8F9D-9EE93ADE3FEE}" destId="{F7BE208F-20D2-4F3C-B689-3D95FBEEEDDA}" srcOrd="0" destOrd="0" presId="urn:microsoft.com/office/officeart/2005/8/layout/hierarchy1"/>
    <dgm:cxn modelId="{94D82ED8-397B-477F-8D90-D5F954C0EED9}" type="presParOf" srcId="{BF3A11E6-413A-410E-8F9D-9EE93ADE3FEE}" destId="{0FD45A93-ACC3-4F3C-96A7-9A51D1EFB6D2}" srcOrd="1" destOrd="0" presId="urn:microsoft.com/office/officeart/2005/8/layout/hierarchy1"/>
    <dgm:cxn modelId="{70842469-76D3-46E6-AB8F-1101506F5CEC}" type="presParOf" srcId="{6F0414B0-96AC-4162-B4A0-66AA05E7E618}" destId="{16EFF972-116F-4BEA-9173-9618FA8CE2D9}" srcOrd="1" destOrd="0" presId="urn:microsoft.com/office/officeart/2005/8/layout/hierarchy1"/>
    <dgm:cxn modelId="{F2299BC6-B3F2-4A0C-B34B-EE70C9889492}" type="presParOf" srcId="{497C5C79-5417-4DF2-B516-0E8017603C82}" destId="{F63AB908-C26E-47A5-A38C-62152074836C}" srcOrd="6" destOrd="0" presId="urn:microsoft.com/office/officeart/2005/8/layout/hierarchy1"/>
    <dgm:cxn modelId="{52A77CDF-7DA2-4692-8599-25A479F881EB}" type="presParOf" srcId="{497C5C79-5417-4DF2-B516-0E8017603C82}" destId="{53D352BA-F85A-4768-A835-1E019519705C}" srcOrd="7" destOrd="0" presId="urn:microsoft.com/office/officeart/2005/8/layout/hierarchy1"/>
    <dgm:cxn modelId="{A4C8A772-1FE2-47DE-9BAD-600CB6D6AD80}" type="presParOf" srcId="{53D352BA-F85A-4768-A835-1E019519705C}" destId="{5D43ECF0-DCF8-41CD-8E78-A8EB573D362C}" srcOrd="0" destOrd="0" presId="urn:microsoft.com/office/officeart/2005/8/layout/hierarchy1"/>
    <dgm:cxn modelId="{53FD6365-8F7F-430C-A4A8-D195583824B4}" type="presParOf" srcId="{5D43ECF0-DCF8-41CD-8E78-A8EB573D362C}" destId="{40380A29-5B10-41CA-8DFB-EDA6A14C3981}" srcOrd="0" destOrd="0" presId="urn:microsoft.com/office/officeart/2005/8/layout/hierarchy1"/>
    <dgm:cxn modelId="{1078D86F-2811-417D-9455-6B65189A6C39}" type="presParOf" srcId="{5D43ECF0-DCF8-41CD-8E78-A8EB573D362C}" destId="{185EE161-DFEE-4FBB-AFD8-F7455A2199A3}" srcOrd="1" destOrd="0" presId="urn:microsoft.com/office/officeart/2005/8/layout/hierarchy1"/>
    <dgm:cxn modelId="{C0736DC3-FF75-482C-B0F4-2783F218441C}" type="presParOf" srcId="{53D352BA-F85A-4768-A835-1E019519705C}" destId="{B0B2F14E-4149-40AD-9977-ADD71BBCEF74}" srcOrd="1" destOrd="0" presId="urn:microsoft.com/office/officeart/2005/8/layout/hierarchy1"/>
    <dgm:cxn modelId="{07C20046-06FF-43FD-A360-FF73FC1FB9B9}" type="presParOf" srcId="{B0B2F14E-4149-40AD-9977-ADD71BBCEF74}" destId="{74D4815E-2FF3-4E44-8FB3-ADBA74235C13}" srcOrd="0" destOrd="0" presId="urn:microsoft.com/office/officeart/2005/8/layout/hierarchy1"/>
    <dgm:cxn modelId="{CBABB28A-A496-4C9C-8218-640973F6B833}" type="presParOf" srcId="{B0B2F14E-4149-40AD-9977-ADD71BBCEF74}" destId="{D2C8A0E9-BA32-4D0E-B2E1-8041C22885BC}" srcOrd="1" destOrd="0" presId="urn:microsoft.com/office/officeart/2005/8/layout/hierarchy1"/>
    <dgm:cxn modelId="{81F869ED-152A-45BC-9BA2-96C9E673F72C}" type="presParOf" srcId="{D2C8A0E9-BA32-4D0E-B2E1-8041C22885BC}" destId="{4C4A00BA-9C1F-4796-BFA0-B1A90EC3CEE5}" srcOrd="0" destOrd="0" presId="urn:microsoft.com/office/officeart/2005/8/layout/hierarchy1"/>
    <dgm:cxn modelId="{788BB8EA-08B0-40AC-B371-921B5BB978B2}" type="presParOf" srcId="{4C4A00BA-9C1F-4796-BFA0-B1A90EC3CEE5}" destId="{7F45EB4E-E8D4-4F99-98AE-83BE37F59641}" srcOrd="0" destOrd="0" presId="urn:microsoft.com/office/officeart/2005/8/layout/hierarchy1"/>
    <dgm:cxn modelId="{18BC99DA-44D9-4B8D-A42D-878C9636E2A7}" type="presParOf" srcId="{4C4A00BA-9C1F-4796-BFA0-B1A90EC3CEE5}" destId="{E92F46DD-7D85-4DC2-8C14-9183199BFEA0}" srcOrd="1" destOrd="0" presId="urn:microsoft.com/office/officeart/2005/8/layout/hierarchy1"/>
    <dgm:cxn modelId="{9C1020B9-DFAC-41FE-A285-D6840F1EA257}" type="presParOf" srcId="{D2C8A0E9-BA32-4D0E-B2E1-8041C22885BC}" destId="{91F0AB44-0A72-4403-A5B6-E11CB09C7F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64014-3CB0-46D2-A633-03B5C1E86453}">
      <dsp:nvSpPr>
        <dsp:cNvPr id="0" name=""/>
        <dsp:cNvSpPr/>
      </dsp:nvSpPr>
      <dsp:spPr>
        <a:xfrm>
          <a:off x="814826" y="1546342"/>
          <a:ext cx="1311227" cy="1372951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+mj-lt"/>
            </a:rPr>
            <a:t>1-bit FA</a:t>
          </a:r>
          <a:endParaRPr lang="en-US" sz="3600" kern="1200" dirty="0">
            <a:latin typeface="+mj-lt"/>
          </a:endParaRPr>
        </a:p>
      </dsp:txBody>
      <dsp:txXfrm>
        <a:off x="814826" y="1546342"/>
        <a:ext cx="1311227" cy="1372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64014-3CB0-46D2-A633-03B5C1E86453}">
      <dsp:nvSpPr>
        <dsp:cNvPr id="0" name=""/>
        <dsp:cNvSpPr/>
      </dsp:nvSpPr>
      <dsp:spPr>
        <a:xfrm>
          <a:off x="814826" y="1546342"/>
          <a:ext cx="1311227" cy="1372951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+mj-lt"/>
            </a:rPr>
            <a:t>1-bit FA</a:t>
          </a:r>
          <a:endParaRPr lang="en-US" sz="3600" kern="1200" dirty="0">
            <a:latin typeface="+mj-lt"/>
          </a:endParaRPr>
        </a:p>
      </dsp:txBody>
      <dsp:txXfrm>
        <a:off x="814826" y="1546342"/>
        <a:ext cx="1311227" cy="1372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64014-3CB0-46D2-A633-03B5C1E86453}">
      <dsp:nvSpPr>
        <dsp:cNvPr id="0" name=""/>
        <dsp:cNvSpPr/>
      </dsp:nvSpPr>
      <dsp:spPr>
        <a:xfrm>
          <a:off x="814826" y="1546342"/>
          <a:ext cx="1311227" cy="1372951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+mj-lt"/>
            </a:rPr>
            <a:t>1-bit FA</a:t>
          </a:r>
          <a:endParaRPr lang="en-US" sz="3600" kern="1200" dirty="0">
            <a:latin typeface="+mj-lt"/>
          </a:endParaRPr>
        </a:p>
      </dsp:txBody>
      <dsp:txXfrm>
        <a:off x="814826" y="1546342"/>
        <a:ext cx="1311227" cy="13729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64014-3CB0-46D2-A633-03B5C1E86453}">
      <dsp:nvSpPr>
        <dsp:cNvPr id="0" name=""/>
        <dsp:cNvSpPr/>
      </dsp:nvSpPr>
      <dsp:spPr>
        <a:xfrm>
          <a:off x="814826" y="1546342"/>
          <a:ext cx="1311227" cy="1372951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+mj-lt"/>
            </a:rPr>
            <a:t>1-bit FA</a:t>
          </a:r>
          <a:endParaRPr lang="en-US" sz="3600" kern="1200" dirty="0">
            <a:latin typeface="+mj-lt"/>
          </a:endParaRPr>
        </a:p>
      </dsp:txBody>
      <dsp:txXfrm>
        <a:off x="814826" y="1546342"/>
        <a:ext cx="1311227" cy="13729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4815E-2FF3-4E44-8FB3-ADBA74235C13}">
      <dsp:nvSpPr>
        <dsp:cNvPr id="0" name=""/>
        <dsp:cNvSpPr/>
      </dsp:nvSpPr>
      <dsp:spPr>
        <a:xfrm>
          <a:off x="7328772" y="3135368"/>
          <a:ext cx="91440" cy="514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45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AB908-C26E-47A5-A38C-62152074836C}">
      <dsp:nvSpPr>
        <dsp:cNvPr id="0" name=""/>
        <dsp:cNvSpPr/>
      </dsp:nvSpPr>
      <dsp:spPr>
        <a:xfrm>
          <a:off x="4130805" y="1497307"/>
          <a:ext cx="3243686" cy="514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662"/>
              </a:lnTo>
              <a:lnTo>
                <a:pt x="3243686" y="350662"/>
              </a:lnTo>
              <a:lnTo>
                <a:pt x="3243686" y="5145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F4078-F552-4E90-A20C-0C244EA09EF6}">
      <dsp:nvSpPr>
        <dsp:cNvPr id="0" name=""/>
        <dsp:cNvSpPr/>
      </dsp:nvSpPr>
      <dsp:spPr>
        <a:xfrm>
          <a:off x="5166314" y="3135368"/>
          <a:ext cx="91440" cy="514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45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786D9-A323-4EA0-B686-4A77F176E16A}">
      <dsp:nvSpPr>
        <dsp:cNvPr id="0" name=""/>
        <dsp:cNvSpPr/>
      </dsp:nvSpPr>
      <dsp:spPr>
        <a:xfrm>
          <a:off x="4130805" y="1497307"/>
          <a:ext cx="1081228" cy="514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662"/>
              </a:lnTo>
              <a:lnTo>
                <a:pt x="1081228" y="350662"/>
              </a:lnTo>
              <a:lnTo>
                <a:pt x="1081228" y="5145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F9A9D-1CC2-4FA2-9A45-7F325AB0564A}">
      <dsp:nvSpPr>
        <dsp:cNvPr id="0" name=""/>
        <dsp:cNvSpPr/>
      </dsp:nvSpPr>
      <dsp:spPr>
        <a:xfrm>
          <a:off x="3003857" y="3135368"/>
          <a:ext cx="91440" cy="514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45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0E8A6-69AB-4356-BB2C-F948CF0624E3}">
      <dsp:nvSpPr>
        <dsp:cNvPr id="0" name=""/>
        <dsp:cNvSpPr/>
      </dsp:nvSpPr>
      <dsp:spPr>
        <a:xfrm>
          <a:off x="3049577" y="1497307"/>
          <a:ext cx="1081228" cy="514566"/>
        </a:xfrm>
        <a:custGeom>
          <a:avLst/>
          <a:gdLst/>
          <a:ahLst/>
          <a:cxnLst/>
          <a:rect l="0" t="0" r="0" b="0"/>
          <a:pathLst>
            <a:path>
              <a:moveTo>
                <a:pt x="1081228" y="0"/>
              </a:moveTo>
              <a:lnTo>
                <a:pt x="1081228" y="350662"/>
              </a:lnTo>
              <a:lnTo>
                <a:pt x="0" y="350662"/>
              </a:lnTo>
              <a:lnTo>
                <a:pt x="0" y="5145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6B436-53C1-414C-B2DC-E1C2E2AC9A97}">
      <dsp:nvSpPr>
        <dsp:cNvPr id="0" name=""/>
        <dsp:cNvSpPr/>
      </dsp:nvSpPr>
      <dsp:spPr>
        <a:xfrm>
          <a:off x="841399" y="3135368"/>
          <a:ext cx="91440" cy="514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45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67212-BB0A-4D50-B4BE-58EA0E83AA40}">
      <dsp:nvSpPr>
        <dsp:cNvPr id="0" name=""/>
        <dsp:cNvSpPr/>
      </dsp:nvSpPr>
      <dsp:spPr>
        <a:xfrm>
          <a:off x="887119" y="1497307"/>
          <a:ext cx="3243686" cy="514566"/>
        </a:xfrm>
        <a:custGeom>
          <a:avLst/>
          <a:gdLst/>
          <a:ahLst/>
          <a:cxnLst/>
          <a:rect l="0" t="0" r="0" b="0"/>
          <a:pathLst>
            <a:path>
              <a:moveTo>
                <a:pt x="3243686" y="0"/>
              </a:moveTo>
              <a:lnTo>
                <a:pt x="3243686" y="350662"/>
              </a:lnTo>
              <a:lnTo>
                <a:pt x="0" y="350662"/>
              </a:lnTo>
              <a:lnTo>
                <a:pt x="0" y="5145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564AA-5613-43AC-BEB7-E385C075F83B}">
      <dsp:nvSpPr>
        <dsp:cNvPr id="0" name=""/>
        <dsp:cNvSpPr/>
      </dsp:nvSpPr>
      <dsp:spPr>
        <a:xfrm>
          <a:off x="1382277" y="373812"/>
          <a:ext cx="5497057" cy="1123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BC0E8-1A57-4A0E-BD01-BA8E1DB154C0}">
      <dsp:nvSpPr>
        <dsp:cNvPr id="0" name=""/>
        <dsp:cNvSpPr/>
      </dsp:nvSpPr>
      <dsp:spPr>
        <a:xfrm>
          <a:off x="1578864" y="560569"/>
          <a:ext cx="5497057" cy="112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Century Gothic" panose="020B0502020202020204" pitchFamily="34" charset="0"/>
            </a:rPr>
            <a:t>4-bit Ripple Carry Adder</a:t>
          </a:r>
        </a:p>
      </dsp:txBody>
      <dsp:txXfrm>
        <a:off x="1611770" y="593475"/>
        <a:ext cx="5431245" cy="1057682"/>
      </dsp:txXfrm>
    </dsp:sp>
    <dsp:sp modelId="{0C4DE041-E2B9-4189-BC68-D573EB230E7D}">
      <dsp:nvSpPr>
        <dsp:cNvPr id="0" name=""/>
        <dsp:cNvSpPr/>
      </dsp:nvSpPr>
      <dsp:spPr>
        <a:xfrm>
          <a:off x="2477" y="2011873"/>
          <a:ext cx="1769283" cy="11234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A7D73-0C5A-4CCB-8CEE-7D46E58B1ECA}">
      <dsp:nvSpPr>
        <dsp:cNvPr id="0" name=""/>
        <dsp:cNvSpPr/>
      </dsp:nvSpPr>
      <dsp:spPr>
        <a:xfrm>
          <a:off x="199065" y="2198631"/>
          <a:ext cx="1769283" cy="112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Century Gothic" panose="020B0502020202020204" pitchFamily="34" charset="0"/>
            </a:rPr>
            <a:t>1-bit FA #1</a:t>
          </a:r>
        </a:p>
      </dsp:txBody>
      <dsp:txXfrm>
        <a:off x="231971" y="2231537"/>
        <a:ext cx="1703471" cy="1057682"/>
      </dsp:txXfrm>
    </dsp:sp>
    <dsp:sp modelId="{B3B4BBE9-96E3-4D49-B534-992E6F508156}">
      <dsp:nvSpPr>
        <dsp:cNvPr id="0" name=""/>
        <dsp:cNvSpPr/>
      </dsp:nvSpPr>
      <dsp:spPr>
        <a:xfrm>
          <a:off x="2477" y="3649935"/>
          <a:ext cx="1769283" cy="11234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84834-DF5F-4AE4-8A84-7E553C3506E7}">
      <dsp:nvSpPr>
        <dsp:cNvPr id="0" name=""/>
        <dsp:cNvSpPr/>
      </dsp:nvSpPr>
      <dsp:spPr>
        <a:xfrm>
          <a:off x="199065" y="3836692"/>
          <a:ext cx="1769283" cy="112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Century Gothic" panose="020B0502020202020204" pitchFamily="34" charset="0"/>
            </a:rPr>
            <a:t>XOR, AND, OR Gates</a:t>
          </a:r>
        </a:p>
      </dsp:txBody>
      <dsp:txXfrm>
        <a:off x="231971" y="3869598"/>
        <a:ext cx="1703471" cy="1057682"/>
      </dsp:txXfrm>
    </dsp:sp>
    <dsp:sp modelId="{2D4D6ACB-14E7-483E-9380-28A86F8AE2BB}">
      <dsp:nvSpPr>
        <dsp:cNvPr id="0" name=""/>
        <dsp:cNvSpPr/>
      </dsp:nvSpPr>
      <dsp:spPr>
        <a:xfrm>
          <a:off x="2164935" y="2011873"/>
          <a:ext cx="1769283" cy="11234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270B1-5A56-4D16-AABE-CC7BABE4465A}">
      <dsp:nvSpPr>
        <dsp:cNvPr id="0" name=""/>
        <dsp:cNvSpPr/>
      </dsp:nvSpPr>
      <dsp:spPr>
        <a:xfrm>
          <a:off x="2361522" y="2198631"/>
          <a:ext cx="1769283" cy="112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Century Gothic" panose="020B0502020202020204" pitchFamily="34" charset="0"/>
            </a:rPr>
            <a:t>1-bit FA #2</a:t>
          </a:r>
        </a:p>
      </dsp:txBody>
      <dsp:txXfrm>
        <a:off x="2394428" y="2231537"/>
        <a:ext cx="1703471" cy="1057682"/>
      </dsp:txXfrm>
    </dsp:sp>
    <dsp:sp modelId="{EEBBE0F4-4A55-4361-89C8-18EB050DE7DF}">
      <dsp:nvSpPr>
        <dsp:cNvPr id="0" name=""/>
        <dsp:cNvSpPr/>
      </dsp:nvSpPr>
      <dsp:spPr>
        <a:xfrm>
          <a:off x="2164935" y="3649935"/>
          <a:ext cx="1769283" cy="11234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52E24-03F9-4D97-BC85-FA411A43917F}">
      <dsp:nvSpPr>
        <dsp:cNvPr id="0" name=""/>
        <dsp:cNvSpPr/>
      </dsp:nvSpPr>
      <dsp:spPr>
        <a:xfrm>
          <a:off x="2361522" y="3836692"/>
          <a:ext cx="1769283" cy="112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Century Gothic" panose="020B0502020202020204" pitchFamily="34" charset="0"/>
            </a:rPr>
            <a:t>XOR, AND, OR Gates</a:t>
          </a:r>
        </a:p>
      </dsp:txBody>
      <dsp:txXfrm>
        <a:off x="2394428" y="3869598"/>
        <a:ext cx="1703471" cy="1057682"/>
      </dsp:txXfrm>
    </dsp:sp>
    <dsp:sp modelId="{0C014DDF-F6B6-4900-8CFE-DE6B2E3BD9FF}">
      <dsp:nvSpPr>
        <dsp:cNvPr id="0" name=""/>
        <dsp:cNvSpPr/>
      </dsp:nvSpPr>
      <dsp:spPr>
        <a:xfrm>
          <a:off x="4327393" y="2011873"/>
          <a:ext cx="1769283" cy="11234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FF6B8-DB67-41E8-B825-46BF544E4CFB}">
      <dsp:nvSpPr>
        <dsp:cNvPr id="0" name=""/>
        <dsp:cNvSpPr/>
      </dsp:nvSpPr>
      <dsp:spPr>
        <a:xfrm>
          <a:off x="4523980" y="2198631"/>
          <a:ext cx="1769283" cy="112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Century Gothic" panose="020B0502020202020204" pitchFamily="34" charset="0"/>
            </a:rPr>
            <a:t>1-bit FA #3</a:t>
          </a:r>
        </a:p>
      </dsp:txBody>
      <dsp:txXfrm>
        <a:off x="4556886" y="2231537"/>
        <a:ext cx="1703471" cy="1057682"/>
      </dsp:txXfrm>
    </dsp:sp>
    <dsp:sp modelId="{F7BE208F-20D2-4F3C-B689-3D95FBEEEDDA}">
      <dsp:nvSpPr>
        <dsp:cNvPr id="0" name=""/>
        <dsp:cNvSpPr/>
      </dsp:nvSpPr>
      <dsp:spPr>
        <a:xfrm>
          <a:off x="4327393" y="3649935"/>
          <a:ext cx="1769283" cy="11234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45A93-ACC3-4F3C-96A7-9A51D1EFB6D2}">
      <dsp:nvSpPr>
        <dsp:cNvPr id="0" name=""/>
        <dsp:cNvSpPr/>
      </dsp:nvSpPr>
      <dsp:spPr>
        <a:xfrm>
          <a:off x="4523980" y="3836692"/>
          <a:ext cx="1769283" cy="112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Century Gothic" panose="020B0502020202020204" pitchFamily="34" charset="0"/>
            </a:rPr>
            <a:t>XOR, AND, OR Gates</a:t>
          </a:r>
        </a:p>
      </dsp:txBody>
      <dsp:txXfrm>
        <a:off x="4556886" y="3869598"/>
        <a:ext cx="1703471" cy="1057682"/>
      </dsp:txXfrm>
    </dsp:sp>
    <dsp:sp modelId="{40380A29-5B10-41CA-8DFB-EDA6A14C3981}">
      <dsp:nvSpPr>
        <dsp:cNvPr id="0" name=""/>
        <dsp:cNvSpPr/>
      </dsp:nvSpPr>
      <dsp:spPr>
        <a:xfrm>
          <a:off x="6489850" y="2011873"/>
          <a:ext cx="1769283" cy="11234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EE161-DFEE-4FBB-AFD8-F7455A2199A3}">
      <dsp:nvSpPr>
        <dsp:cNvPr id="0" name=""/>
        <dsp:cNvSpPr/>
      </dsp:nvSpPr>
      <dsp:spPr>
        <a:xfrm>
          <a:off x="6686437" y="2198631"/>
          <a:ext cx="1769283" cy="112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Century Gothic" panose="020B0502020202020204" pitchFamily="34" charset="0"/>
            </a:rPr>
            <a:t>1-bit FA #4</a:t>
          </a:r>
        </a:p>
      </dsp:txBody>
      <dsp:txXfrm>
        <a:off x="6719343" y="2231537"/>
        <a:ext cx="1703471" cy="1057682"/>
      </dsp:txXfrm>
    </dsp:sp>
    <dsp:sp modelId="{7F45EB4E-E8D4-4F99-98AE-83BE37F59641}">
      <dsp:nvSpPr>
        <dsp:cNvPr id="0" name=""/>
        <dsp:cNvSpPr/>
      </dsp:nvSpPr>
      <dsp:spPr>
        <a:xfrm>
          <a:off x="6489850" y="3649935"/>
          <a:ext cx="1769283" cy="11234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46DD-7D85-4DC2-8C14-9183199BFEA0}">
      <dsp:nvSpPr>
        <dsp:cNvPr id="0" name=""/>
        <dsp:cNvSpPr/>
      </dsp:nvSpPr>
      <dsp:spPr>
        <a:xfrm>
          <a:off x="6686437" y="3836692"/>
          <a:ext cx="1769283" cy="112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Century Gothic" panose="020B0502020202020204" pitchFamily="34" charset="0"/>
            </a:rPr>
            <a:t>XOR, AND, OR Gates</a:t>
          </a:r>
        </a:p>
      </dsp:txBody>
      <dsp:txXfrm>
        <a:off x="6719343" y="3869598"/>
        <a:ext cx="1703471" cy="1057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4F1D-DBAD-4A76-9326-A5550DC45C1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1F71-79B2-4167-99EA-45891F0C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C0F5-4368-4516-BE13-4DCA51FB696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BDACD-12BF-4027-9BFC-5E3C9AE2B6B0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6749EC8-571D-41E5-941D-CCC149CD5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014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ECE7-9D8C-4F44-900D-498253B457A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76B6B-C7E3-47E8-9F67-609999BF3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41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63793-8684-4743-B8B1-25BD7DDEAA49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279E7CE-D64A-40D9-9142-144B58A50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964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7D5E4-6FE8-4E30-B4D1-9D25E1D6DF7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90-9BB2-4F86-93AB-674B5FBA6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49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6BAB-9D39-41FA-9B17-CD894D3E108A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02D46-4449-4A66-903D-16D8A667D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964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6411-DC95-413D-B2DD-04D4E3031157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B2EE0-E480-4D32-A01F-B9367E811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924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9D1F6-0285-4714-961D-A4539FFD8DB8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418BD-77C5-48EE-9276-BEC5CDAF2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877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C10AA-833A-4705-8597-504855BC58CE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68DD8-570A-432B-8069-52F636795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7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5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1696-C5E8-41F8-BE84-FF6177C828F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CD3F214-06A3-4FEA-8FBB-CA325A6E1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74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EACA7-75BC-4A46-BC2C-E779ADD13485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4F1C4-598D-462E-AE37-631501F03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11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45B3-1F4D-4440-8EFD-CA8657E02AF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2EC4D-58F0-4577-809F-43CFE55F0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163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893B1B7-20E6-40D9-A587-4972EC1CD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46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E1693-1A10-44EC-AFE1-186DB8A47C12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9DE68-5D20-466D-BDF8-9B86E7D67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71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7005-78E9-4DFC-8F06-318273C642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9EADB4-670D-499F-894B-78A910A56EFD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10/17/2014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2553EA-29A2-4B89-B40A-E40CB5873B7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45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851648" cy="18288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2">
                    <a:lumMod val="90000"/>
                  </a:schemeClr>
                </a:solidFill>
                <a:latin typeface="Comic Sans MS" pitchFamily="66" charset="0"/>
              </a:rPr>
              <a:t>Modeling Combinational Circuits</a:t>
            </a:r>
            <a:br>
              <a:rPr lang="en-US" sz="5400" dirty="0" smtClean="0">
                <a:solidFill>
                  <a:schemeClr val="tx2">
                    <a:lumMod val="90000"/>
                  </a:schemeClr>
                </a:solidFill>
                <a:latin typeface="Comic Sans MS" pitchFamily="66" charset="0"/>
              </a:rPr>
            </a:br>
            <a:r>
              <a:rPr lang="en-US" sz="5400" dirty="0" smtClean="0">
                <a:solidFill>
                  <a:srgbClr val="FFFF00"/>
                </a:solidFill>
                <a:latin typeface="Comic Sans MS" pitchFamily="66" charset="0"/>
              </a:rPr>
              <a:t>Hierarchical Design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/>
          </p:cNvSpPr>
          <p:nvPr>
            <p:ph type="body" idx="1"/>
          </p:nvPr>
        </p:nvSpPr>
        <p:spPr>
          <a:xfrm>
            <a:off x="304800" y="533400"/>
            <a:ext cx="8686800" cy="6096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                     // stimulate inputs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initial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begin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latin typeface="Palatino Linotype" panose="02040502050505030304" pitchFamily="18" charset="0"/>
              </a:rPr>
              <a:t>  a = 4'b0000; b = 4'b0010; </a:t>
            </a:r>
            <a:r>
              <a:rPr 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sz="2200" dirty="0" smtClean="0">
                <a:latin typeface="Palatino Linotype" panose="02040502050505030304" pitchFamily="18" charset="0"/>
              </a:rPr>
              <a:t> = 1'b0;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latin typeface="Palatino Linotype" panose="02040502050505030304" pitchFamily="18" charset="0"/>
              </a:rPr>
              <a:t>  #1 $display (“ a = %b, b = %b, </a:t>
            </a:r>
            <a:r>
              <a:rPr 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sz="2200" dirty="0" smtClean="0">
                <a:latin typeface="Palatino Linotype" panose="02040502050505030304" pitchFamily="18" charset="0"/>
              </a:rPr>
              <a:t> = %b, sum = %b", a, b, </a:t>
            </a:r>
            <a:r>
              <a:rPr 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sz="2200" dirty="0" smtClean="0">
                <a:latin typeface="Palatino Linotype" panose="02040502050505030304" pitchFamily="18" charset="0"/>
              </a:rPr>
              <a:t>, sum);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sz="2200" dirty="0" smtClean="0">
              <a:latin typeface="Palatino Linotype" panose="0204050205050503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latin typeface="Palatino Linotype" panose="02040502050505030304" pitchFamily="18" charset="0"/>
              </a:rPr>
              <a:t>     a = 4'd1; b = 4'd2; </a:t>
            </a:r>
            <a:r>
              <a:rPr 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sz="2200" dirty="0" smtClean="0">
                <a:latin typeface="Palatino Linotype" panose="02040502050505030304" pitchFamily="18" charset="0"/>
              </a:rPr>
              <a:t> = 1'b1;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latin typeface="Palatino Linotype" panose="02040502050505030304" pitchFamily="18" charset="0"/>
              </a:rPr>
              <a:t>    #2$display (“ a = %b, b = %b, </a:t>
            </a:r>
            <a:r>
              <a:rPr 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sz="2200" dirty="0" smtClean="0">
                <a:latin typeface="Palatino Linotype" panose="02040502050505030304" pitchFamily="18" charset="0"/>
              </a:rPr>
              <a:t> = %b, sum = %b", a, b, </a:t>
            </a:r>
            <a:r>
              <a:rPr 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sz="2200" dirty="0" smtClean="0">
                <a:latin typeface="Palatino Linotype" panose="02040502050505030304" pitchFamily="18" charset="0"/>
              </a:rPr>
              <a:t>, sum);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latin typeface="Palatino Linotype" panose="02040502050505030304" pitchFamily="18" charset="0"/>
              </a:rPr>
              <a:t>      a = 4'hf; b = 4'ha; </a:t>
            </a:r>
            <a:r>
              <a:rPr 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sz="2200" dirty="0" smtClean="0">
                <a:latin typeface="Palatino Linotype" panose="02040502050505030304" pitchFamily="18" charset="0"/>
              </a:rPr>
              <a:t> = 1'b0;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latin typeface="Palatino Linotype" panose="02040502050505030304" pitchFamily="18" charset="0"/>
              </a:rPr>
              <a:t>      #2$display (“ a = %b, b = %b, </a:t>
            </a:r>
            <a:r>
              <a:rPr 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sz="2200" dirty="0" smtClean="0">
                <a:latin typeface="Palatino Linotype" panose="02040502050505030304" pitchFamily="18" charset="0"/>
              </a:rPr>
              <a:t> = %b, sum = %b", a, b, </a:t>
            </a:r>
            <a:r>
              <a:rPr 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sz="2200" dirty="0" smtClean="0">
                <a:latin typeface="Palatino Linotype" panose="02040502050505030304" pitchFamily="18" charset="0"/>
              </a:rPr>
              <a:t>, sum);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22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sz="2200" dirty="0" smtClean="0">
              <a:solidFill>
                <a:srgbClr val="003399"/>
              </a:solidFill>
              <a:latin typeface="Palatino Linotype" panose="0204050205050503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691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8105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4-bit Adder/</a:t>
            </a:r>
            <a:r>
              <a:rPr lang="en-US" altLang="en-US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Subtracter</a:t>
            </a:r>
            <a:endParaRPr lang="en-US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974"/>
            <a:ext cx="9144000" cy="26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/>
          </p:cNvSpPr>
          <p:nvPr>
            <p:ph type="title"/>
          </p:nvPr>
        </p:nvSpPr>
        <p:spPr>
          <a:xfrm>
            <a:off x="381000" y="819150"/>
            <a:ext cx="8229600" cy="78105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4-bit Adder/</a:t>
            </a:r>
            <a:r>
              <a:rPr lang="en-US" altLang="en-US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Subtracter</a:t>
            </a:r>
            <a:r>
              <a:rPr lang="en-US" altLang="en-US" sz="4000" b="1" dirty="0" smtClean="0">
                <a:latin typeface="Comic Sans MS" panose="030F0702030302020204" pitchFamily="66" charset="0"/>
              </a:rPr>
              <a:t/>
            </a:r>
            <a:br>
              <a:rPr lang="en-US" altLang="en-US" sz="4000" b="1" dirty="0" smtClean="0">
                <a:latin typeface="Comic Sans MS" panose="030F0702030302020204" pitchFamily="66" charset="0"/>
              </a:rPr>
            </a:br>
            <a:r>
              <a:rPr lang="en-US" altLang="en-US" sz="2800" b="1" dirty="0">
                <a:solidFill>
                  <a:srgbClr val="04617B"/>
                </a:solidFill>
                <a:latin typeface="Comic Sans MS" panose="030F0702030302020204" pitchFamily="66" charset="0"/>
              </a:rPr>
              <a:t>(Gate-Level Modeling)</a:t>
            </a:r>
            <a:endParaRPr lang="en-US" altLang="en-US" sz="4000" b="1" dirty="0" smtClean="0">
              <a:latin typeface="Comic Sans MS" panose="030F0702030302020204" pitchFamily="66" charset="0"/>
            </a:endParaRPr>
          </a:p>
        </p:txBody>
      </p:sp>
      <p:sp>
        <p:nvSpPr>
          <p:cNvPr id="32771" name="Rectangle 5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7620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module 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AddSub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(a, b, 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Cin_Bin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, sub, result, 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Cout_Bout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z="1200" dirty="0" smtClean="0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input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[3:0] a, b;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input 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Cin_Bin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, sub;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output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[3:0] result;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output 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Cout_Bout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z="1200" dirty="0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wire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B, CI, CO;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z="1200" dirty="0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2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xor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x1(B, b, sub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);</a:t>
            </a: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20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	// Bitwise </a:t>
            </a: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XOR</a:t>
            </a:r>
            <a:endParaRPr lang="en-US" altLang="en-US" sz="2200" dirty="0" smtClean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2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xor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x2(CI,</a:t>
            </a:r>
            <a:r>
              <a:rPr lang="en-US" altLang="en-US" sz="2200" dirty="0">
                <a:latin typeface="Palatino Linotype" panose="02040502050505030304" pitchFamily="18" charset="0"/>
              </a:rPr>
              <a:t> 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Cin_Bin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, sub);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200" dirty="0" err="1" smtClean="0">
                <a:solidFill>
                  <a:srgbClr val="00B050"/>
                </a:solidFill>
                <a:latin typeface="Palatino Linotype" panose="02040502050505030304" pitchFamily="18" charset="0"/>
              </a:rPr>
              <a:t>FourBitFA</a:t>
            </a:r>
            <a:r>
              <a:rPr lang="en-US" altLang="en-US" sz="2200" dirty="0" smtClean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adder(result, CO, a, B, CI);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2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xor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x3(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Cout_Bout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, CO, sub);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800" dirty="0" smtClean="0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altLang="en-US" sz="2200" dirty="0" smtClean="0">
              <a:solidFill>
                <a:srgbClr val="003399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9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8105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1-bit Ripple Carry Full Adder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478"/>
            <a:ext cx="9144000" cy="30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/>
          </p:cNvSpPr>
          <p:nvPr>
            <p:ph type="body" sz="half" idx="1"/>
          </p:nvPr>
        </p:nvSpPr>
        <p:spPr>
          <a:xfrm>
            <a:off x="228600" y="1752600"/>
            <a:ext cx="8305800" cy="50292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module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OneBitFA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(sum, 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c_out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, a, b, 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c_in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1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		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output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sum, 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c_out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input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a, b, 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c_in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;      	</a:t>
            </a:r>
            <a:r>
              <a:rPr lang="en-US" altLang="en-US" sz="21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1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 I/O Port declaration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100" dirty="0" smtClean="0">
              <a:latin typeface="Palatino Linotype" panose="02040502050505030304" pitchFamily="18" charset="0"/>
            </a:endParaRPr>
          </a:p>
          <a:p>
            <a:pPr eaLnBrk="1" hangingPunct="1">
              <a:buNone/>
            </a:pPr>
            <a:r>
              <a:rPr lang="en-US" altLang="en-US" sz="21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wire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s1, c1, c2;		</a:t>
            </a:r>
            <a:r>
              <a:rPr lang="en-US" altLang="en-US" sz="21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</a:t>
            </a:r>
            <a:r>
              <a:rPr lang="en-US" altLang="en-US" sz="21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Internal nets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100" dirty="0" smtClean="0">
              <a:latin typeface="Palatino Linotype" panose="02040502050505030304" pitchFamily="18" charset="0"/>
            </a:endParaRPr>
          </a:p>
          <a:p>
            <a:pPr eaLnBrk="1" hangingPunct="1"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</a:t>
            </a:r>
            <a:r>
              <a:rPr lang="en-US" altLang="en-US" sz="21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xor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(s1,a,b</a:t>
            </a:r>
            <a:r>
              <a:rPr lang="en-US" altLang="en-US" sz="2100" dirty="0">
                <a:latin typeface="Palatino Linotype" panose="02040502050505030304" pitchFamily="18" charset="0"/>
              </a:rPr>
              <a:t>);</a:t>
            </a:r>
          </a:p>
          <a:p>
            <a:pPr eaLnBrk="1" hangingPunct="1"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and </a:t>
            </a:r>
            <a:r>
              <a:rPr lang="en-US" altLang="en-US" sz="2100" dirty="0">
                <a:latin typeface="Palatino Linotype" panose="02040502050505030304" pitchFamily="18" charset="0"/>
              </a:rPr>
              <a:t>(c1,a,b);</a:t>
            </a:r>
          </a:p>
          <a:p>
            <a:pPr eaLnBrk="1" hangingPunct="1"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</a:t>
            </a:r>
            <a:r>
              <a:rPr lang="en-US" altLang="en-US" sz="21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xor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100" dirty="0">
                <a:latin typeface="Palatino Linotype" panose="02040502050505030304" pitchFamily="18" charset="0"/>
              </a:rPr>
              <a:t>(sum,s1,c_in);</a:t>
            </a:r>
          </a:p>
          <a:p>
            <a:pPr eaLnBrk="1" hangingPunct="1"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and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100" dirty="0">
                <a:latin typeface="Palatino Linotype" panose="02040502050505030304" pitchFamily="18" charset="0"/>
              </a:rPr>
              <a:t>(c2,s1,c_in);</a:t>
            </a:r>
          </a:p>
          <a:p>
            <a:pPr eaLnBrk="1" hangingPunct="1"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or </a:t>
            </a:r>
            <a:r>
              <a:rPr lang="en-US" altLang="en-US" sz="2100" dirty="0">
                <a:latin typeface="Palatino Linotype" panose="02040502050505030304" pitchFamily="18" charset="0"/>
              </a:rPr>
              <a:t>(c_out,c2,c1);</a:t>
            </a:r>
          </a:p>
          <a:p>
            <a:pPr eaLnBrk="1" hangingPunct="1">
              <a:buNone/>
            </a:pPr>
            <a:endParaRPr lang="en-US" altLang="en-US" sz="1600" dirty="0" smtClean="0">
              <a:solidFill>
                <a:srgbClr val="003399"/>
              </a:solidFill>
              <a:latin typeface="Palatino Linotype" panose="02040502050505030304" pitchFamily="18" charset="0"/>
            </a:endParaRPr>
          </a:p>
          <a:p>
            <a:pPr eaLnBrk="1" hangingPunct="1">
              <a:buNone/>
            </a:pPr>
            <a:r>
              <a:rPr lang="en-US" altLang="en-US" sz="21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altLang="en-US" sz="21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1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100" dirty="0" smtClean="0"/>
          </a:p>
          <a:p>
            <a:endParaRPr lang="en-US" altLang="en-US" sz="2000" dirty="0" smtClean="0"/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8105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1-bit Ripple Carry Full Adder</a:t>
            </a:r>
            <a:r>
              <a:rPr lang="en-US" altLang="en-US" sz="4000" b="1" dirty="0" smtClean="0">
                <a:latin typeface="Comic Sans MS" panose="030F0702030302020204" pitchFamily="66" charset="0"/>
              </a:rPr>
              <a:t/>
            </a:r>
            <a:br>
              <a:rPr lang="en-US" altLang="en-US" sz="4000" b="1" dirty="0" smtClean="0">
                <a:latin typeface="Comic Sans MS" panose="030F0702030302020204" pitchFamily="66" charset="0"/>
              </a:rPr>
            </a:br>
            <a:r>
              <a:rPr lang="en-US" altLang="en-US" sz="2800" b="1" dirty="0" smtClean="0">
                <a:latin typeface="Comic Sans MS" panose="030F0702030302020204" pitchFamily="66" charset="0"/>
              </a:rPr>
              <a:t>(Gate-Level Modeling)</a:t>
            </a:r>
          </a:p>
        </p:txBody>
      </p:sp>
    </p:spTree>
    <p:extLst>
      <p:ext uri="{BB962C8B-B14F-4D97-AF65-F5344CB8AC3E}">
        <p14:creationId xmlns:p14="http://schemas.microsoft.com/office/powerpoint/2010/main" val="37858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b="1" dirty="0" smtClean="0">
                <a:latin typeface="Comic Sans MS" panose="030F0702030302020204" pitchFamily="66" charset="0"/>
              </a:rPr>
              <a:t>Instantiation &amp; Connecting </a:t>
            </a:r>
            <a:r>
              <a:rPr lang="en-US" altLang="en-US" sz="4000" b="1" dirty="0">
                <a:latin typeface="Comic Sans MS" panose="030F0702030302020204" pitchFamily="66" charset="0"/>
              </a:rPr>
              <a:t>Ports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458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DBF5F9">
                    <a:lumMod val="50000"/>
                  </a:srgbClr>
                </a:solidFill>
              </a:rPr>
              <a:t>Connecting ports by ordered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prstClr val="black"/>
                </a:solidFill>
              </a:rPr>
              <a:t>The signals to be connected must appear in the module instantiation in the same order as the ports in the port list in the module definition.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rgbClr val="C00000"/>
                </a:solidFill>
              </a:rPr>
              <a:t>e.g. &gt;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 err="1">
                <a:solidFill>
                  <a:srgbClr val="00B050"/>
                </a:solidFill>
              </a:rPr>
              <a:t>OneBit</a:t>
            </a:r>
            <a:r>
              <a:rPr lang="en-US" sz="23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FA</a:t>
            </a:r>
            <a:r>
              <a:rPr lang="en-US" sz="23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2300" dirty="0">
                <a:solidFill>
                  <a:prstClr val="black"/>
                </a:solidFill>
                <a:latin typeface="Palatino Linotype" panose="02040502050505030304" pitchFamily="18" charset="0"/>
              </a:rPr>
              <a:t>fa0(sum, </a:t>
            </a:r>
            <a:r>
              <a:rPr lang="en-US" sz="230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c_out</a:t>
            </a:r>
            <a:r>
              <a:rPr lang="en-US" sz="2300" dirty="0">
                <a:solidFill>
                  <a:prstClr val="black"/>
                </a:solidFill>
                <a:latin typeface="Palatino Linotype" panose="02040502050505030304" pitchFamily="18" charset="0"/>
              </a:rPr>
              <a:t>, A, B, </a:t>
            </a:r>
            <a:r>
              <a:rPr lang="en-US" sz="230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c_in</a:t>
            </a:r>
            <a:r>
              <a:rPr lang="en-US" sz="2300" dirty="0">
                <a:solidFill>
                  <a:prstClr val="black"/>
                </a:solidFill>
                <a:latin typeface="Palatino Linotype" panose="02040502050505030304" pitchFamily="18" charset="0"/>
              </a:rPr>
              <a:t>);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DBF5F9">
                    <a:lumMod val="50000"/>
                  </a:srgbClr>
                </a:solidFill>
              </a:rPr>
              <a:t>Connecting ports by 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prstClr val="black"/>
                </a:solidFill>
              </a:rPr>
              <a:t>For large designs where modules have 50 ports remembering the order of ports is error prone. So connection by name comes in handy.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rgbClr val="C00000"/>
                </a:solidFill>
              </a:rPr>
              <a:t>e.g. 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&gt;</a:t>
            </a:r>
            <a:r>
              <a:rPr lang="en-US" sz="2300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25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OneBitFA</a:t>
            </a:r>
            <a:r>
              <a:rPr lang="en-US" sz="225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2250" dirty="0">
                <a:solidFill>
                  <a:prstClr val="black"/>
                </a:solidFill>
                <a:latin typeface="Palatino Linotype" panose="02040502050505030304" pitchFamily="18" charset="0"/>
              </a:rPr>
              <a:t>fa1(.</a:t>
            </a:r>
            <a:r>
              <a:rPr lang="en-US" sz="225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c_out</a:t>
            </a:r>
            <a:r>
              <a:rPr lang="en-US" sz="2250" dirty="0">
                <a:solidFill>
                  <a:prstClr val="black"/>
                </a:solidFill>
                <a:latin typeface="Palatino Linotype" panose="02040502050505030304" pitchFamily="18" charset="0"/>
              </a:rPr>
              <a:t>(c1), .</a:t>
            </a:r>
            <a:r>
              <a:rPr lang="en-US" sz="225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c_in</a:t>
            </a:r>
            <a:r>
              <a:rPr lang="en-US" sz="2250" dirty="0">
                <a:solidFill>
                  <a:prstClr val="black"/>
                </a:solidFill>
                <a:latin typeface="Palatino Linotype" panose="02040502050505030304" pitchFamily="18" charset="0"/>
              </a:rPr>
              <a:t>(c0), .sum(Sum), .a(A), .b(B));</a:t>
            </a:r>
            <a:endParaRPr lang="en-US" sz="2250" dirty="0">
              <a:solidFill>
                <a:prstClr val="black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DBF5F9">
                    <a:lumMod val="50000"/>
                  </a:srgbClr>
                </a:solidFill>
              </a:rPr>
              <a:t>Unconnected ports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prstClr val="black"/>
                </a:solidFill>
              </a:rPr>
              <a:t>Verilog allows ports to remain unconnected. You might not be interested in connecting some port to external signals.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rgbClr val="C00000"/>
                </a:solidFill>
              </a:rPr>
              <a:t>e.g. 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&gt;</a:t>
            </a:r>
            <a:r>
              <a:rPr lang="en-US" sz="2300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3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OneBitFA</a:t>
            </a:r>
            <a:r>
              <a:rPr lang="en-US" sz="23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2300" dirty="0">
                <a:solidFill>
                  <a:prstClr val="black"/>
                </a:solidFill>
                <a:latin typeface="Palatino Linotype" panose="02040502050505030304" pitchFamily="18" charset="0"/>
              </a:rPr>
              <a:t>fa2(sum, , A, B, </a:t>
            </a:r>
            <a:r>
              <a:rPr lang="en-US" sz="230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c_in</a:t>
            </a:r>
            <a:r>
              <a:rPr lang="en-US" sz="2300" dirty="0">
                <a:solidFill>
                  <a:prstClr val="black"/>
                </a:solidFill>
                <a:latin typeface="Palatino Linotype" panose="02040502050505030304" pitchFamily="18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rgbClr val="C00000"/>
                </a:solidFill>
              </a:rPr>
              <a:t>e.g. &gt; </a:t>
            </a:r>
            <a:r>
              <a:rPr lang="en-US" sz="23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OneBitFA</a:t>
            </a:r>
            <a:r>
              <a:rPr lang="en-US" sz="23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2300" dirty="0">
                <a:solidFill>
                  <a:prstClr val="black"/>
                </a:solidFill>
                <a:latin typeface="Palatino Linotype" panose="02040502050505030304" pitchFamily="18" charset="0"/>
              </a:rPr>
              <a:t>fa3(.</a:t>
            </a:r>
            <a:r>
              <a:rPr lang="en-US" sz="230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c_in</a:t>
            </a:r>
            <a:r>
              <a:rPr lang="en-US" sz="2300" dirty="0">
                <a:solidFill>
                  <a:prstClr val="black"/>
                </a:solidFill>
                <a:latin typeface="Palatino Linotype" panose="02040502050505030304" pitchFamily="18" charset="0"/>
              </a:rPr>
              <a:t>(c0), .sum(Sum), .a(A), .b(B));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prstClr val="black">
                    <a:lumMod val="50000"/>
                    <a:lumOff val="50000"/>
                  </a:prstClr>
                </a:solidFill>
                <a:latin typeface="Palatino Linotype" panose="02040502050505030304" pitchFamily="18" charset="0"/>
              </a:rPr>
              <a:t>           // In both examples output port </a:t>
            </a:r>
            <a:r>
              <a:rPr lang="en-US" sz="23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Palatino Linotype" panose="02040502050505030304" pitchFamily="18" charset="0"/>
              </a:rPr>
              <a:t>c_out</a:t>
            </a:r>
            <a:r>
              <a:rPr lang="en-US" sz="2300" dirty="0">
                <a:solidFill>
                  <a:prstClr val="black">
                    <a:lumMod val="50000"/>
                    <a:lumOff val="50000"/>
                  </a:prstClr>
                </a:solidFill>
                <a:latin typeface="Palatino Linotype" panose="02040502050505030304" pitchFamily="18" charset="0"/>
              </a:rPr>
              <a:t> is unconnected.</a:t>
            </a:r>
          </a:p>
        </p:txBody>
      </p:sp>
    </p:spTree>
    <p:extLst>
      <p:ext uri="{BB962C8B-B14F-4D97-AF65-F5344CB8AC3E}">
        <p14:creationId xmlns:p14="http://schemas.microsoft.com/office/powerpoint/2010/main" val="26625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b="1" dirty="0">
                <a:latin typeface="Comic Sans MS" panose="030F0702030302020204" pitchFamily="66" charset="0"/>
              </a:rPr>
              <a:t>Module Ports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6" descr="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78485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0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600" b="1" dirty="0" smtClean="0">
                <a:latin typeface="Comic Sans MS" pitchFamily="66" charset="0"/>
              </a:rPr>
              <a:t>Example</a:t>
            </a:r>
            <a:br>
              <a:rPr lang="en-US" sz="3600" b="1" dirty="0" smtClean="0">
                <a:latin typeface="Comic Sans MS" pitchFamily="66" charset="0"/>
              </a:rPr>
            </a:b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4-bit Ripple Carry Adder</a:t>
            </a:r>
          </a:p>
        </p:txBody>
      </p:sp>
      <p:graphicFrame>
        <p:nvGraphicFramePr>
          <p:cNvPr id="44" name="Content Placeholder 3"/>
          <p:cNvGraphicFramePr>
            <a:graphicFrameLocks/>
          </p:cNvGraphicFramePr>
          <p:nvPr>
            <p:extLst/>
          </p:nvPr>
        </p:nvGraphicFramePr>
        <p:xfrm>
          <a:off x="95298" y="1935163"/>
          <a:ext cx="3193208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5" name="Content Placeholder 3"/>
          <p:cNvGraphicFramePr>
            <a:graphicFrameLocks/>
          </p:cNvGraphicFramePr>
          <p:nvPr>
            <p:extLst/>
          </p:nvPr>
        </p:nvGraphicFramePr>
        <p:xfrm>
          <a:off x="2137245" y="1935163"/>
          <a:ext cx="3193208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6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55592" y="1935163"/>
          <a:ext cx="3193208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flipH="1">
            <a:off x="8305799" y="4167982"/>
            <a:ext cx="8385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324599" y="4167984"/>
            <a:ext cx="7620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00999" y="2567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91399" y="2567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96199" y="4853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534399" y="370631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c</a:t>
            </a:r>
            <a:r>
              <a:rPr lang="en-US" sz="2400" baseline="-25000" dirty="0" err="1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in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37946" y="210612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a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0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28346" y="210612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b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0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33146" y="573552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s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0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84256" y="370631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c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1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graphicFrame>
        <p:nvGraphicFramePr>
          <p:cNvPr id="57" name="Content Placeholder 3"/>
          <p:cNvGraphicFramePr>
            <a:graphicFrameLocks/>
          </p:cNvGraphicFramePr>
          <p:nvPr>
            <p:extLst/>
          </p:nvPr>
        </p:nvGraphicFramePr>
        <p:xfrm>
          <a:off x="4198191" y="1935163"/>
          <a:ext cx="3193208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flipH="1" flipV="1">
            <a:off x="4267198" y="4167984"/>
            <a:ext cx="7620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3598" y="2567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333998" y="2567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638798" y="4853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80545" y="210612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a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1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0945" y="2106120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b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1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75745" y="5735528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s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1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26855" y="3706319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c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2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2206252" y="4167984"/>
            <a:ext cx="7620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882652" y="2567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273052" y="2567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77852" y="4853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19599" y="210612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a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2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9999" y="2106120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b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2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14799" y="57355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s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2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65909" y="370631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c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3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64305" y="4167984"/>
            <a:ext cx="7620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40705" y="2567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231105" y="2567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35905" y="4853785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77652" y="210612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a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3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8052" y="210612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b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3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72852" y="57355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s</a:t>
            </a:r>
            <a:r>
              <a:rPr lang="en-US" sz="2400" baseline="-25000" dirty="0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3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8600" y="3706319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c</a:t>
            </a:r>
            <a:r>
              <a:rPr lang="en-US" sz="2400" baseline="-25000" dirty="0" err="1">
                <a:solidFill>
                  <a:srgbClr val="DBF5F9">
                    <a:lumMod val="25000"/>
                  </a:srgbClr>
                </a:solidFill>
                <a:latin typeface="Lucida Calligraphy" panose="03010101010101010101" pitchFamily="66" charset="0"/>
              </a:rPr>
              <a:t>out</a:t>
            </a:r>
            <a:endParaRPr lang="en-US" dirty="0">
              <a:solidFill>
                <a:srgbClr val="DBF5F9">
                  <a:lumMod val="25000"/>
                </a:srgbClr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381000" y="1066800"/>
          <a:ext cx="8458199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0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E564AA-5613-43AC-BEB7-E385C075F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A3E564AA-5613-43AC-BEB7-E385C075F8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EBC0E8-1A57-4A0E-BD01-BA8E1DB15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graphicEl>
                                              <a:dgm id="{7EEBC0E8-1A57-4A0E-BD01-BA8E1DB15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567212-BB0A-4D50-B4BE-58EA0E83AA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22567212-BB0A-4D50-B4BE-58EA0E83AA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4DE041-E2B9-4189-BC68-D573EB230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graphicEl>
                                              <a:dgm id="{0C4DE041-E2B9-4189-BC68-D573EB230E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1A7D73-0C5A-4CCB-8CEE-7D46E58B1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>
                                            <p:graphicEl>
                                              <a:dgm id="{901A7D73-0C5A-4CCB-8CEE-7D46E58B1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40E8A6-69AB-4356-BB2C-F948CF062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graphicEl>
                                              <a:dgm id="{7240E8A6-69AB-4356-BB2C-F948CF062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4D6ACB-14E7-483E-9380-28A86F8AE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graphicEl>
                                              <a:dgm id="{2D4D6ACB-14E7-483E-9380-28A86F8AE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5270B1-5A56-4D16-AABE-CC7BABE44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graphicEl>
                                              <a:dgm id="{A45270B1-5A56-4D16-AABE-CC7BABE44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7786D9-A323-4EA0-B686-4A77F176E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graphicEl>
                                              <a:dgm id="{7F7786D9-A323-4EA0-B686-4A77F176E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014DDF-F6B6-4900-8CFE-DE6B2E3BD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>
                                            <p:graphicEl>
                                              <a:dgm id="{0C014DDF-F6B6-4900-8CFE-DE6B2E3BD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DFF6B8-DB67-41E8-B825-46BF544E4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">
                                            <p:graphicEl>
                                              <a:dgm id="{B7DFF6B8-DB67-41E8-B825-46BF544E4C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3AB908-C26E-47A5-A38C-621520748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graphicEl>
                                              <a:dgm id="{F63AB908-C26E-47A5-A38C-621520748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380A29-5B10-41CA-8DFB-EDA6A14C3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">
                                            <p:graphicEl>
                                              <a:dgm id="{40380A29-5B10-41CA-8DFB-EDA6A14C3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5EE161-DFEE-4FBB-AFD8-F7455A219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6">
                                            <p:graphicEl>
                                              <a:dgm id="{185EE161-DFEE-4FBB-AFD8-F7455A2199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86B436-53C1-414C-B2DC-E1C2E2AC9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6">
                                            <p:graphicEl>
                                              <a:dgm id="{2D86B436-53C1-414C-B2DC-E1C2E2AC9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B4BBE9-96E3-4D49-B534-992E6F508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">
                                            <p:graphicEl>
                                              <a:dgm id="{B3B4BBE9-96E3-4D49-B534-992E6F508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484834-DF5F-4AE4-8A84-7E553C350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">
                                            <p:graphicEl>
                                              <a:dgm id="{6A484834-DF5F-4AE4-8A84-7E553C3506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4F9A9D-1CC2-4FA2-9A45-7F325AB05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">
                                            <p:graphicEl>
                                              <a:dgm id="{324F9A9D-1CC2-4FA2-9A45-7F325AB056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BBE0F4-4A55-4361-89C8-18EB050DE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">
                                            <p:graphicEl>
                                              <a:dgm id="{EEBBE0F4-4A55-4361-89C8-18EB050DE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A52E24-03F9-4D97-BC85-FA411A439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6">
                                            <p:graphicEl>
                                              <a:dgm id="{8CA52E24-03F9-4D97-BC85-FA411A4391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4F4078-F552-4E90-A20C-0C244EA09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6">
                                            <p:graphicEl>
                                              <a:dgm id="{9D4F4078-F552-4E90-A20C-0C244EA09E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BE208F-20D2-4F3C-B689-3D95FBEEE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6">
                                            <p:graphicEl>
                                              <a:dgm id="{F7BE208F-20D2-4F3C-B689-3D95FBEEED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D45A93-ACC3-4F3C-96A7-9A51D1EFB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6">
                                            <p:graphicEl>
                                              <a:dgm id="{0FD45A93-ACC3-4F3C-96A7-9A51D1EFB6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D4815E-2FF3-4E44-8FB3-ADBA74235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">
                                            <p:graphicEl>
                                              <a:dgm id="{74D4815E-2FF3-4E44-8FB3-ADBA74235C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45EB4E-E8D4-4F99-98AE-83BE37F59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6">
                                            <p:graphicEl>
                                              <a:dgm id="{7F45EB4E-E8D4-4F99-98AE-83BE37F59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2F46DD-7D85-4DC2-8C14-9183199BF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6">
                                            <p:graphicEl>
                                              <a:dgm id="{E92F46DD-7D85-4DC2-8C14-9183199BF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81050"/>
          </a:xfrm>
        </p:spPr>
        <p:txBody>
          <a:bodyPr/>
          <a:lstStyle/>
          <a:p>
            <a:pPr algn="ctr"/>
            <a:r>
              <a:rPr lang="en-US" altLang="en-US" sz="4000" b="1" dirty="0" smtClean="0">
                <a:latin typeface="Comic Sans MS" panose="030F0702030302020204" pitchFamily="66" charset="0"/>
              </a:rPr>
              <a:t>Top Level Module (4-bit FA)</a:t>
            </a:r>
          </a:p>
        </p:txBody>
      </p:sp>
      <p:sp>
        <p:nvSpPr>
          <p:cNvPr id="32771" name="Rectangle 5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7620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module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FourBitFA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(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sum,c_out,a,b,c_in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		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output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[3:0] sum;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output 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c_out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input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 [3:0] a, b;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input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;		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I/O port declaration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wire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 c1,c2,c3;		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internal nets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z="2200" dirty="0" smtClean="0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>
                <a:latin typeface="Palatino Linotype" panose="02040502050505030304" pitchFamily="18" charset="0"/>
              </a:rPr>
              <a:t>	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	</a:t>
            </a:r>
            <a:r>
              <a:rPr lang="en-US" altLang="en-US" sz="22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OneBitFA</a:t>
            </a:r>
            <a:r>
              <a:rPr lang="en-US" altLang="en-US" sz="2200" dirty="0">
                <a:latin typeface="Palatino Linotype" panose="02040502050505030304" pitchFamily="18" charset="0"/>
              </a:rPr>
              <a:t> fa0(sum[0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],c1,a[0],b[0],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c_in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		</a:t>
            </a:r>
            <a:r>
              <a:rPr lang="en-US" altLang="en-US" sz="22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OneBitFA</a:t>
            </a:r>
            <a:r>
              <a:rPr lang="en-US" altLang="en-US" sz="22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200" dirty="0">
                <a:latin typeface="Palatino Linotype" panose="02040502050505030304" pitchFamily="18" charset="0"/>
              </a:rPr>
              <a:t>fa1(sum[1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],c2,a[1],b[1],c1);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		</a:t>
            </a:r>
            <a:r>
              <a:rPr lang="en-US" altLang="en-US" sz="22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OneBitFA</a:t>
            </a:r>
            <a:r>
              <a:rPr lang="en-US" altLang="en-US" sz="22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200" dirty="0">
                <a:latin typeface="Palatino Linotype" panose="02040502050505030304" pitchFamily="18" charset="0"/>
              </a:rPr>
              <a:t>fa2(sum[2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],c3,a[2],b[2],c2);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		</a:t>
            </a:r>
            <a:r>
              <a:rPr lang="en-US" altLang="en-US" sz="22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OneBitFA</a:t>
            </a:r>
            <a:r>
              <a:rPr lang="en-US" altLang="en-US" sz="22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200" dirty="0">
                <a:latin typeface="Palatino Linotype" panose="02040502050505030304" pitchFamily="18" charset="0"/>
              </a:rPr>
              <a:t>fa3(sum[3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],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c_out,a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[3],b[3],c3);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200" dirty="0">
                <a:latin typeface="Palatino Linotype" panose="02040502050505030304" pitchFamily="18" charset="0"/>
              </a:rPr>
              <a:t>	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	</a:t>
            </a:r>
            <a:r>
              <a:rPr lang="en-US" altLang="en-US" sz="2200" dirty="0">
                <a:latin typeface="Palatino Linotype" panose="02040502050505030304" pitchFamily="18" charset="0"/>
              </a:rPr>
              <a:t> 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Instantiate four 1-bit full </a:t>
            </a: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adders</a:t>
            </a:r>
            <a:endParaRPr lang="en-US" altLang="en-US" sz="2200" dirty="0" smtClean="0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altLang="en-US" sz="2200" dirty="0" smtClean="0">
              <a:solidFill>
                <a:srgbClr val="003399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81050"/>
          </a:xfrm>
        </p:spPr>
        <p:txBody>
          <a:bodyPr/>
          <a:lstStyle/>
          <a:p>
            <a:pPr algn="ctr"/>
            <a:r>
              <a:rPr lang="en-US" altLang="en-US" sz="4000" b="1" dirty="0" smtClean="0">
                <a:latin typeface="Comic Sans MS" panose="030F0702030302020204" pitchFamily="66" charset="0"/>
              </a:rPr>
              <a:t>Test Bench (stimulus)</a:t>
            </a:r>
            <a:r>
              <a:rPr lang="en-US" altLang="en-US" sz="4000" b="1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4000" b="1" dirty="0">
                <a:solidFill>
                  <a:schemeClr val="accent6"/>
                </a:solidFill>
                <a:latin typeface="Comic Sans MS" panose="030F0702030302020204" pitchFamily="66" charset="0"/>
              </a:rPr>
              <a:t>(Optional)</a:t>
            </a:r>
            <a:endParaRPr lang="en-US" altLang="en-US" sz="4000" b="1" dirty="0" smtClean="0">
              <a:latin typeface="Comic Sans MS" panose="030F0702030302020204" pitchFamily="66" charset="0"/>
            </a:endParaRPr>
          </a:p>
        </p:txBody>
      </p:sp>
      <p:sp>
        <p:nvSpPr>
          <p:cNvPr id="33795" name="Rectangle 5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8458200" cy="5562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	 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// define stimulus top-level module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module</a:t>
            </a:r>
            <a:r>
              <a:rPr lang="en-US" altLang="en-US" sz="2400" dirty="0" smtClean="0">
                <a:latin typeface="Palatino Linotype" panose="02040502050505030304" pitchFamily="18" charset="0"/>
              </a:rPr>
              <a:t> stimulus;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 dirty="0" smtClean="0">
              <a:latin typeface="Palatino Linotype" panose="0204050205050503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reg</a:t>
            </a:r>
            <a:r>
              <a:rPr lang="en-US" altLang="en-US" sz="2400" dirty="0" smtClean="0">
                <a:latin typeface="Palatino Linotype" panose="02040502050505030304" pitchFamily="18" charset="0"/>
              </a:rPr>
              <a:t> [3:0] </a:t>
            </a:r>
            <a:r>
              <a:rPr lang="en-US" altLang="en-US" sz="2400" dirty="0" err="1" smtClean="0">
                <a:latin typeface="Palatino Linotype" panose="02040502050505030304" pitchFamily="18" charset="0"/>
              </a:rPr>
              <a:t>a,b</a:t>
            </a:r>
            <a:r>
              <a:rPr lang="en-US" altLang="en-US" sz="2400" dirty="0" smtClean="0">
                <a:latin typeface="Palatino Linotype" panose="02040502050505030304" pitchFamily="18" charset="0"/>
              </a:rPr>
              <a:t>; 	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// set up variables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reg</a:t>
            </a:r>
            <a:r>
              <a:rPr lang="en-US" altLang="en-US" sz="24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400" dirty="0" err="1" smtClean="0">
                <a:latin typeface="Palatino Linotype" panose="02040502050505030304" pitchFamily="18" charset="0"/>
              </a:rPr>
              <a:t>c_in</a:t>
            </a:r>
            <a:r>
              <a:rPr lang="en-US" altLang="en-US" sz="24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wire</a:t>
            </a:r>
            <a:r>
              <a:rPr lang="en-US" altLang="en-US" sz="2400" dirty="0" smtClean="0">
                <a:latin typeface="Palatino Linotype" panose="02040502050505030304" pitchFamily="18" charset="0"/>
              </a:rPr>
              <a:t> [3:0] sum;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wire</a:t>
            </a:r>
            <a:r>
              <a:rPr lang="en-US" altLang="en-US" sz="24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400" dirty="0" err="1" smtClean="0">
                <a:latin typeface="Palatino Linotype" panose="02040502050505030304" pitchFamily="18" charset="0"/>
              </a:rPr>
              <a:t>c_out</a:t>
            </a:r>
            <a:r>
              <a:rPr lang="en-US" altLang="en-US" sz="24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 dirty="0" smtClean="0">
              <a:latin typeface="Palatino Linotype" panose="02040502050505030304" pitchFamily="18" charset="0"/>
            </a:endParaRPr>
          </a:p>
          <a:p>
            <a:pPr eaLnBrk="1" hangingPunct="1">
              <a:buNone/>
            </a:pPr>
            <a:r>
              <a:rPr lang="en-US" altLang="en-US" sz="24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/* Instantiate the top-level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module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FourBitFA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 and call it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my_FA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 */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 dirty="0" smtClean="0">
              <a:latin typeface="Palatino Linotype" panose="02040502050505030304" pitchFamily="18" charset="0"/>
            </a:endParaRPr>
          </a:p>
          <a:p>
            <a:pPr eaLnBrk="1" hangingPunct="1">
              <a:buNone/>
            </a:pPr>
            <a:r>
              <a:rPr lang="en-US" altLang="en-US" sz="2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FourBitFA</a:t>
            </a:r>
            <a:r>
              <a:rPr lang="en-US" alt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400" dirty="0" err="1" smtClean="0">
                <a:latin typeface="Palatino Linotype" panose="02040502050505030304" pitchFamily="18" charset="0"/>
              </a:rPr>
              <a:t>my_FA</a:t>
            </a:r>
            <a:r>
              <a:rPr lang="en-US" altLang="en-US" sz="2400" dirty="0" smtClean="0">
                <a:latin typeface="Palatino Linotype" panose="02040502050505030304" pitchFamily="18" charset="0"/>
              </a:rPr>
              <a:t>(</a:t>
            </a:r>
            <a:r>
              <a:rPr lang="en-US" altLang="en-US" sz="2400" dirty="0" err="1" smtClean="0">
                <a:latin typeface="Palatino Linotype" panose="02040502050505030304" pitchFamily="18" charset="0"/>
              </a:rPr>
              <a:t>sum,c_out,a,b,c_in</a:t>
            </a:r>
            <a:r>
              <a:rPr lang="en-US" altLang="en-US" sz="2400" dirty="0" smtClean="0">
                <a:latin typeface="Palatino Linotype" panose="02040502050505030304" pitchFamily="18" charset="0"/>
              </a:rPr>
              <a:t>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 dirty="0" smtClean="0"/>
          </a:p>
          <a:p>
            <a:pPr>
              <a:buFont typeface="Wingdings 2" panose="05020102010507070707" pitchFamily="18" charset="2"/>
              <a:buNone/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606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442</Words>
  <Application>Microsoft Office PowerPoint</Application>
  <PresentationFormat>On-screen Show (4:3)</PresentationFormat>
  <Paragraphs>119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Comic Sans MS</vt:lpstr>
      <vt:lpstr>Constantia</vt:lpstr>
      <vt:lpstr>Lucida Calligraphy</vt:lpstr>
      <vt:lpstr>Palatino Linotype</vt:lpstr>
      <vt:lpstr>Wingdings 2</vt:lpstr>
      <vt:lpstr>Office Theme</vt:lpstr>
      <vt:lpstr>Flow</vt:lpstr>
      <vt:lpstr>Modeling Combinational Circuits Hierarchical Design</vt:lpstr>
      <vt:lpstr>1-bit Ripple Carry Full Adder</vt:lpstr>
      <vt:lpstr>1-bit Ripple Carry Full Adder (Gate-Level Modeling)</vt:lpstr>
      <vt:lpstr>Instantiation &amp; Connecting Ports</vt:lpstr>
      <vt:lpstr>Module Ports</vt:lpstr>
      <vt:lpstr>Example 4-bit Ripple Carry Adder</vt:lpstr>
      <vt:lpstr>PowerPoint Presentation</vt:lpstr>
      <vt:lpstr>Top Level Module (4-bit FA)</vt:lpstr>
      <vt:lpstr>Test Bench (stimulus) (Optional)</vt:lpstr>
      <vt:lpstr>PowerPoint Presentation</vt:lpstr>
      <vt:lpstr>4-bit Adder/Subtracter</vt:lpstr>
      <vt:lpstr>4-bit Adder/Subtracter (Gate-Level Modeling)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Combinational Circuits Hierarchical Design</dc:title>
  <dc:creator>Akbari</dc:creator>
  <cp:lastModifiedBy>Akbari</cp:lastModifiedBy>
  <cp:revision>2</cp:revision>
  <dcterms:created xsi:type="dcterms:W3CDTF">2014-10-01T18:39:43Z</dcterms:created>
  <dcterms:modified xsi:type="dcterms:W3CDTF">2014-10-17T06:20:41Z</dcterms:modified>
</cp:coreProperties>
</file>