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4F1D-DBAD-4A76-9326-A5550DC45C1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1F71-79B2-4167-99EA-45891F0C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BDACD-12BF-4027-9BFC-5E3C9AE2B6B0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6749EC8-571D-41E5-941D-CCC149CD5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014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ECE7-9D8C-4F44-900D-498253B457AC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76B6B-C7E3-47E8-9F67-609999BF3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41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3793-8684-4743-B8B1-25BD7DDEAA49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279E7CE-D64A-40D9-9142-144B58A50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96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7D5E4-6FE8-4E30-B4D1-9D25E1D6DF7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AA090-9BB2-4F86-93AB-674B5FBA6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49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BAB-9D39-41FA-9B17-CD894D3E108A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02D46-4449-4A66-903D-16D8A667D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96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6411-DC95-413D-B2DD-04D4E3031157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B2EE0-E480-4D32-A01F-B9367E811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924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9D1F6-0285-4714-961D-A4539FFD8DB8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418BD-77C5-48EE-9276-BEC5CDAF2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877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C10AA-833A-4705-8597-504855BC58CE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68DD8-570A-432B-8069-52F636795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5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1696-C5E8-41F8-BE84-FF6177C828F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5CD3F214-06A3-4FEA-8FBB-CA325A6E1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74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ACA7-75BC-4A46-BC2C-E779ADD13485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F1C4-598D-462E-AE37-631501F0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11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45B3-1F4D-4440-8EFD-CA8657E02AF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2EC4D-58F0-4577-809F-43CFE55F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63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205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893B1B7-20E6-40D9-A587-4972EC1CD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46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1693-1A10-44EC-AFE1-186DB8A47C1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9DE68-5D20-466D-BDF8-9B86E7D67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7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7005-78E9-4DFC-8F06-318273C642FE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57F2-3026-466F-B543-C6B11D26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E9EADB4-670D-499F-894B-78A910A56EFD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10/24/2014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2553EA-29A2-4B89-B40A-E40CB5873B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4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  <a:t>Modeling Combinational Circuits</a:t>
            </a:r>
            <a:br>
              <a:rPr lang="en-US" sz="5400" dirty="0" smtClean="0">
                <a:solidFill>
                  <a:schemeClr val="tx2">
                    <a:lumMod val="90000"/>
                  </a:schemeClr>
                </a:solidFill>
                <a:latin typeface="Comic Sans MS" pitchFamily="66" charset="0"/>
              </a:rPr>
            </a:br>
            <a:r>
              <a:rPr lang="en-US" sz="5400" dirty="0" err="1" smtClean="0">
                <a:solidFill>
                  <a:srgbClr val="FFFF00"/>
                </a:solidFill>
                <a:latin typeface="Comic Sans MS" pitchFamily="66" charset="0"/>
              </a:rPr>
              <a:t>Input/Output</a:t>
            </a:r>
            <a:r>
              <a:rPr lang="en-US" sz="5400" dirty="0" smtClean="0">
                <a:solidFill>
                  <a:srgbClr val="FFFF00"/>
                </a:solidFill>
                <a:latin typeface="Comic Sans MS" pitchFamily="66" charset="0"/>
              </a:rPr>
              <a:t> Data Types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b="1" dirty="0">
                <a:latin typeface="Comic Sans MS" panose="030F0702030302020204" pitchFamily="66" charset="0"/>
              </a:rPr>
              <a:t>Module Ports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" y="3919796"/>
            <a:ext cx="9130153" cy="2844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10" y="1269630"/>
            <a:ext cx="5784626" cy="25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381000" y="26035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Example#1</a:t>
            </a:r>
          </a:p>
        </p:txBody>
      </p:sp>
      <p:sp>
        <p:nvSpPr>
          <p:cNvPr id="5" name="Rectangle 5"/>
          <p:cNvSpPr txBox="1">
            <a:spLocks/>
          </p:cNvSpPr>
          <p:nvPr/>
        </p:nvSpPr>
        <p:spPr bwMode="auto">
          <a:xfrm>
            <a:off x="380999" y="1016000"/>
            <a:ext cx="4813809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module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nand_gate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(x, y, z);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input 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y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output </a:t>
            </a:r>
            <a:r>
              <a:rPr lang="en-US" sz="20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wire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wire 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p, q;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p=x;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q=y;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rgbClr val="00B05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and_gate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instance1(p, q,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z= ~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endmodule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" y="4444999"/>
            <a:ext cx="9131007" cy="2290650"/>
          </a:xfrm>
          <a:prstGeom prst="rect">
            <a:avLst/>
          </a:prstGeom>
        </p:spPr>
      </p:pic>
      <p:sp>
        <p:nvSpPr>
          <p:cNvPr id="9" name="Rectangle 5"/>
          <p:cNvSpPr txBox="1">
            <a:spLocks/>
          </p:cNvSpPr>
          <p:nvPr/>
        </p:nvSpPr>
        <p:spPr bwMode="auto">
          <a:xfrm>
            <a:off x="4876800" y="1041400"/>
            <a:ext cx="3733800" cy="18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altLang="en-US" sz="2200" dirty="0" err="1" smtClean="0">
                <a:latin typeface="Palatino Linotype" panose="02040502050505030304" pitchFamily="18" charset="0"/>
              </a:rPr>
              <a:t>and_gate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(a, b, c);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input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a, b;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output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c;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assign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c= a &amp; b;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2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381000" y="26035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Example#2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" y="4444999"/>
            <a:ext cx="9131007" cy="2290650"/>
          </a:xfrm>
          <a:prstGeom prst="rect">
            <a:avLst/>
          </a:prstGeom>
        </p:spPr>
      </p:pic>
      <p:sp>
        <p:nvSpPr>
          <p:cNvPr id="7" name="Rectangle 5"/>
          <p:cNvSpPr txBox="1">
            <a:spLocks/>
          </p:cNvSpPr>
          <p:nvPr/>
        </p:nvSpPr>
        <p:spPr bwMode="auto">
          <a:xfrm>
            <a:off x="4876800" y="1041400"/>
            <a:ext cx="3733800" cy="211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smtClean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altLang="en-US" sz="2200" smtClean="0">
                <a:latin typeface="Palatino Linotype" panose="02040502050505030304" pitchFamily="18" charset="0"/>
              </a:rPr>
              <a:t>and_gate(a, b, c);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input </a:t>
            </a:r>
            <a:r>
              <a:rPr lang="en-US" altLang="en-US" sz="2200" smtClean="0">
                <a:latin typeface="Palatino Linotype" panose="02040502050505030304" pitchFamily="18" charset="0"/>
              </a:rPr>
              <a:t>a, b;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smtClean="0">
                <a:latin typeface="Palatino Linotype" panose="02040502050505030304" pitchFamily="18" charset="0"/>
              </a:rPr>
              <a:t> </a:t>
            </a:r>
            <a:r>
              <a:rPr lang="en-US" altLang="en-US" sz="220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output reg </a:t>
            </a:r>
            <a:r>
              <a:rPr lang="en-US" altLang="en-US" sz="2200" smtClean="0">
                <a:latin typeface="Palatino Linotype" panose="02040502050505030304" pitchFamily="18" charset="0"/>
              </a:rPr>
              <a:t>c;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always </a:t>
            </a:r>
            <a:r>
              <a:rPr lang="en-US" altLang="en-US" sz="2200" smtClean="0">
                <a:latin typeface="Palatino Linotype" panose="02040502050505030304" pitchFamily="18" charset="0"/>
              </a:rPr>
              <a:t>@(*)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smtClean="0">
                <a:latin typeface="Palatino Linotype" panose="02040502050505030304" pitchFamily="18" charset="0"/>
              </a:rPr>
              <a:t>		c = a &amp; b;</a:t>
            </a:r>
          </a:p>
          <a:p>
            <a:pPr marL="274320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200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2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5"/>
          <p:cNvSpPr txBox="1">
            <a:spLocks/>
          </p:cNvSpPr>
          <p:nvPr/>
        </p:nvSpPr>
        <p:spPr bwMode="auto">
          <a:xfrm>
            <a:off x="380999" y="1016000"/>
            <a:ext cx="4813809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module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nand_gate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(x, y, z);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input 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y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output </a:t>
            </a:r>
            <a:r>
              <a:rPr lang="en-US" sz="20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wire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wire 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p, q;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p=x;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q=y;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rgbClr val="00B05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and_gate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instance1(p, q,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z= ~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endmodule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381000" y="260350"/>
            <a:ext cx="8229600" cy="781050"/>
          </a:xfrm>
        </p:spPr>
        <p:txBody>
          <a:bodyPr/>
          <a:lstStyle/>
          <a:p>
            <a:pPr algn="ctr"/>
            <a:r>
              <a:rPr lang="en-US" altLang="en-US" sz="4000" b="1" dirty="0" smtClean="0">
                <a:latin typeface="Comic Sans MS" panose="030F0702030302020204" pitchFamily="66" charset="0"/>
              </a:rPr>
              <a:t>Example#3</a:t>
            </a:r>
          </a:p>
        </p:txBody>
      </p:sp>
      <p:sp>
        <p:nvSpPr>
          <p:cNvPr id="32771" name="Rectangle 5"/>
          <p:cNvSpPr>
            <a:spLocks noGrp="1"/>
          </p:cNvSpPr>
          <p:nvPr>
            <p:ph type="body" sz="half" idx="1"/>
          </p:nvPr>
        </p:nvSpPr>
        <p:spPr>
          <a:xfrm>
            <a:off x="4876800" y="1041400"/>
            <a:ext cx="3733800" cy="1800539"/>
          </a:xfrm>
        </p:spPr>
        <p:txBody>
          <a:bodyPr/>
          <a:lstStyle/>
          <a:p>
            <a:pPr marL="27432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module </a:t>
            </a:r>
            <a:r>
              <a:rPr lang="en-US" altLang="en-US" sz="2200" dirty="0" err="1">
                <a:latin typeface="Palatino Linotype" panose="02040502050505030304" pitchFamily="18" charset="0"/>
              </a:rPr>
              <a:t>and_gate</a:t>
            </a:r>
            <a:r>
              <a:rPr lang="en-US" altLang="en-US" sz="2200" dirty="0">
                <a:latin typeface="Palatino Linotype" panose="02040502050505030304" pitchFamily="18" charset="0"/>
              </a:rPr>
              <a:t>(a, b, c);</a:t>
            </a:r>
          </a:p>
          <a:p>
            <a:pPr marL="27432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input </a:t>
            </a:r>
            <a:r>
              <a:rPr lang="en-US" altLang="en-US" sz="2200" dirty="0">
                <a:latin typeface="Palatino Linotype" panose="02040502050505030304" pitchFamily="18" charset="0"/>
              </a:rPr>
              <a:t>a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, b;</a:t>
            </a:r>
          </a:p>
          <a:p>
            <a:pPr marL="274320" eaLnBrk="1" hangingPunct="1">
              <a:spcBef>
                <a:spcPts val="0"/>
              </a:spcBef>
              <a:buNone/>
            </a:pPr>
            <a:r>
              <a:rPr lang="en-US" altLang="en-US" sz="2200" dirty="0" smtClean="0">
                <a:latin typeface="Palatino Linotype" panose="02040502050505030304" pitchFamily="18" charset="0"/>
              </a:rPr>
              <a:t> </a:t>
            </a:r>
            <a:r>
              <a:rPr lang="en-US" alt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</a:rPr>
              <a:t>	output </a:t>
            </a:r>
            <a:r>
              <a:rPr lang="en-US" altLang="en-US" sz="2200" dirty="0" smtClean="0">
                <a:latin typeface="Palatino Linotype" panose="02040502050505030304" pitchFamily="18" charset="0"/>
              </a:rPr>
              <a:t>c;</a:t>
            </a:r>
          </a:p>
          <a:p>
            <a:pPr marL="274320" eaLnBrk="1" hangingPunct="1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003399"/>
                </a:solidFill>
                <a:latin typeface="Palatino Linotype" panose="02040502050505030304" pitchFamily="18" charset="0"/>
              </a:rPr>
              <a:t>	assign </a:t>
            </a:r>
            <a:r>
              <a:rPr lang="en-US" altLang="en-US" sz="2200" dirty="0">
                <a:latin typeface="Palatino Linotype" panose="02040502050505030304" pitchFamily="18" charset="0"/>
              </a:rPr>
              <a:t>c= a &amp; b;</a:t>
            </a:r>
          </a:p>
          <a:p>
            <a:pPr marL="274320" eaLnBrk="1" hangingPunct="1">
              <a:spcBef>
                <a:spcPts val="0"/>
              </a:spcBef>
              <a:buNone/>
            </a:pPr>
            <a:r>
              <a:rPr lang="en-US" alt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</a:rPr>
              <a:t>endmodule</a:t>
            </a:r>
            <a:endParaRPr lang="en-US" altLang="en-US" sz="2200" dirty="0">
              <a:solidFill>
                <a:srgbClr val="00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Rectangle 5"/>
          <p:cNvSpPr txBox="1">
            <a:spLocks/>
          </p:cNvSpPr>
          <p:nvPr/>
        </p:nvSpPr>
        <p:spPr bwMode="auto">
          <a:xfrm>
            <a:off x="380999" y="1016000"/>
            <a:ext cx="4813809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module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nand_gate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(x, y, z);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input 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y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output </a:t>
            </a:r>
            <a:r>
              <a:rPr lang="en-US" sz="20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wire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p, q;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always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@(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x,y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begin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p=x; q=y; 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rgbClr val="00B05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and_gate</a:t>
            </a: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instance1(p, q,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 smtClean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6713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 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z= ~ </a:t>
            </a:r>
            <a:r>
              <a:rPr lang="en-US" sz="2200" dirty="0" err="1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zBar</a:t>
            </a:r>
            <a:r>
              <a:rPr lang="en-US" sz="2200" dirty="0">
                <a:solidFill>
                  <a:srgbClr val="000000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3399"/>
                </a:solidFill>
                <a:latin typeface="Palatino Linotype" panose="02040502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endmodule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" y="4444999"/>
            <a:ext cx="9131007" cy="22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142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Constantia</vt:lpstr>
      <vt:lpstr>Palatino Linotype</vt:lpstr>
      <vt:lpstr>Times New Roman</vt:lpstr>
      <vt:lpstr>Wingdings 2</vt:lpstr>
      <vt:lpstr>Office Theme</vt:lpstr>
      <vt:lpstr>Flow</vt:lpstr>
      <vt:lpstr>Modeling Combinational Circuits Input/Output Data Types</vt:lpstr>
      <vt:lpstr>Module Ports</vt:lpstr>
      <vt:lpstr>Example#1</vt:lpstr>
      <vt:lpstr>Example#2</vt:lpstr>
      <vt:lpstr>Example#3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Combinational Circuits Hierarchical Design</dc:title>
  <dc:creator>Akbari</dc:creator>
  <cp:lastModifiedBy>Akbari</cp:lastModifiedBy>
  <cp:revision>12</cp:revision>
  <dcterms:created xsi:type="dcterms:W3CDTF">2014-10-01T18:39:43Z</dcterms:created>
  <dcterms:modified xsi:type="dcterms:W3CDTF">2014-10-24T08:48:45Z</dcterms:modified>
</cp:coreProperties>
</file>