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61" r:id="rId6"/>
    <p:sldId id="259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7" autoAdjust="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79949BA-CB03-4058-97FA-CCD6B047AA98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95609A4-73FA-4280-A633-237686BD8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63888" y="229200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+mj-ea"/>
                <a:ea typeface="+mj-ea"/>
              </a:rPr>
              <a:t>第六組</a:t>
            </a:r>
            <a:endParaRPr lang="zh-TW" altLang="en-US" sz="4800" dirty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28758" y="6429297"/>
            <a:ext cx="543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組員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  <a:r>
              <a:rPr lang="zh-TW" altLang="en-US" sz="2000" dirty="0" smtClean="0">
                <a:latin typeface="+mj-ea"/>
                <a:ea typeface="+mj-ea"/>
              </a:rPr>
              <a:t>邱逸 游宗凱 謝佑昇 吳泓毅 魏永慶 陳峻群 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4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18903" y="-685833"/>
            <a:ext cx="6099925" cy="8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6067" y="-832254"/>
            <a:ext cx="6207889" cy="8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"/>
            <a:ext cx="9144000" cy="6854907"/>
          </a:xfrm>
          <a:prstGeom prst="rect">
            <a:avLst/>
          </a:prstGeom>
        </p:spPr>
      </p:pic>
      <p:sp>
        <p:nvSpPr>
          <p:cNvPr id="3" name="圓角矩形圖說文字 2"/>
          <p:cNvSpPr/>
          <p:nvPr/>
        </p:nvSpPr>
        <p:spPr>
          <a:xfrm>
            <a:off x="3275856" y="1196752"/>
            <a:ext cx="2736304" cy="172819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大家好</a:t>
            </a:r>
            <a:r>
              <a:rPr lang="en-US" altLang="zh-TW" dirty="0" smtClean="0"/>
              <a:t>,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duke,</a:t>
            </a:r>
            <a:r>
              <a:rPr lang="zh-TW" altLang="en-US" dirty="0" smtClean="0"/>
              <a:t>今天要拍的影片是有關偏鄉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請大家給我錢啦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1054" y="11663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Duke</a:t>
            </a:r>
            <a:r>
              <a:rPr lang="zh-TW" altLang="en-US" sz="2400" dirty="0" smtClean="0">
                <a:latin typeface="+mj-ea"/>
                <a:ea typeface="+mj-ea"/>
              </a:rPr>
              <a:t>原本是個網紅</a:t>
            </a:r>
            <a:r>
              <a:rPr lang="en-US" altLang="zh-TW" sz="2400" dirty="0" smtClean="0">
                <a:latin typeface="+mj-ea"/>
                <a:ea typeface="+mj-ea"/>
              </a:rPr>
              <a:t>,</a:t>
            </a:r>
            <a:r>
              <a:rPr lang="zh-TW" altLang="en-US" sz="2400" dirty="0" smtClean="0">
                <a:latin typeface="+mj-ea"/>
                <a:ea typeface="+mj-ea"/>
              </a:rPr>
              <a:t>但他發現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網紅賺到的錢根本不夠捐給偏鄉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5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"/>
            <a:ext cx="9144000" cy="685490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7504" y="116632"/>
            <a:ext cx="4935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於是</a:t>
            </a:r>
            <a:r>
              <a:rPr lang="en-US" altLang="zh-TW" sz="2400" dirty="0" smtClean="0">
                <a:latin typeface="+mj-ea"/>
                <a:ea typeface="+mj-ea"/>
              </a:rPr>
              <a:t>Duke</a:t>
            </a:r>
            <a:r>
              <a:rPr lang="zh-TW" altLang="en-US" sz="2400" dirty="0" smtClean="0">
                <a:latin typeface="+mj-ea"/>
                <a:ea typeface="+mj-ea"/>
              </a:rPr>
              <a:t>跟他的員工開始開發遊戲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4" name="圓角矩形圖說文字 3"/>
          <p:cNvSpPr/>
          <p:nvPr/>
        </p:nvSpPr>
        <p:spPr>
          <a:xfrm>
            <a:off x="5580112" y="1340768"/>
            <a:ext cx="1944216" cy="122413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我覺得這樣可以賺到更多錢ㄟ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 flipH="1">
            <a:off x="3203848" y="1898830"/>
            <a:ext cx="2190425" cy="13321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我也這麼覺得</a:t>
            </a:r>
            <a:endParaRPr lang="en-US" altLang="zh-TW" dirty="0" smtClean="0"/>
          </a:p>
          <a:p>
            <a:pPr algn="ctr"/>
            <a:r>
              <a:rPr lang="zh-TW" altLang="en-US" dirty="0"/>
              <a:t>這</a:t>
            </a:r>
            <a:r>
              <a:rPr lang="zh-TW" altLang="en-US" dirty="0" smtClean="0"/>
              <a:t>遊戲感覺很棒喔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"/>
            <a:ext cx="9144000" cy="685490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7504" y="188640"/>
            <a:ext cx="432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Duke</a:t>
            </a:r>
            <a:r>
              <a:rPr lang="zh-TW" altLang="en-US" sz="2400" dirty="0" smtClean="0">
                <a:latin typeface="+mj-ea"/>
                <a:ea typeface="+mj-ea"/>
              </a:rPr>
              <a:t>也看到了他的遊戲在發行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6804248" y="2924944"/>
            <a:ext cx="2160240" cy="136815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哇</a:t>
            </a:r>
            <a:r>
              <a:rPr lang="en-US" altLang="zh-TW" dirty="0" smtClean="0"/>
              <a:t>~</a:t>
            </a:r>
            <a:r>
              <a:rPr lang="zh-TW" altLang="en-US" dirty="0" smtClean="0"/>
              <a:t>我的遊戲ㄟ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"/>
            <a:ext cx="9144000" cy="6854907"/>
          </a:xfrm>
          <a:prstGeom prst="rect">
            <a:avLst/>
          </a:prstGeom>
        </p:spPr>
      </p:pic>
      <p:sp>
        <p:nvSpPr>
          <p:cNvPr id="3" name="橢圓形圖說文字 2"/>
          <p:cNvSpPr/>
          <p:nvPr/>
        </p:nvSpPr>
        <p:spPr>
          <a:xfrm>
            <a:off x="5004048" y="2132856"/>
            <a:ext cx="2664296" cy="15121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我發財了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347464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Duke</a:t>
            </a:r>
            <a:r>
              <a:rPr lang="zh-TW" altLang="en-US" sz="2400" dirty="0" smtClean="0">
                <a:latin typeface="+mj-ea"/>
                <a:ea typeface="+mj-ea"/>
              </a:rPr>
              <a:t>因為遊戲</a:t>
            </a:r>
            <a:r>
              <a:rPr lang="en-US" altLang="zh-TW" sz="2400" dirty="0" smtClean="0">
                <a:latin typeface="+mj-ea"/>
                <a:ea typeface="+mj-ea"/>
              </a:rPr>
              <a:t>,</a:t>
            </a:r>
            <a:r>
              <a:rPr lang="zh-TW" altLang="en-US" sz="2400" dirty="0" smtClean="0">
                <a:latin typeface="+mj-ea"/>
                <a:ea typeface="+mj-ea"/>
              </a:rPr>
              <a:t>而賺了不少的錢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5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"/>
            <a:ext cx="9144000" cy="685490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1054" y="116632"/>
            <a:ext cx="370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Duke</a:t>
            </a:r>
            <a:r>
              <a:rPr lang="zh-TW" altLang="en-US" sz="2400" dirty="0" smtClean="0">
                <a:latin typeface="+mj-ea"/>
                <a:ea typeface="+mj-ea"/>
              </a:rPr>
              <a:t>也接受了媒體的採訪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圓角矩形圖說文字 3"/>
          <p:cNvSpPr/>
          <p:nvPr/>
        </p:nvSpPr>
        <p:spPr>
          <a:xfrm>
            <a:off x="4572000" y="1268760"/>
            <a:ext cx="2232248" cy="11521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我想把錢捐給偏鄉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2483768" y="2255425"/>
            <a:ext cx="2016224" cy="10081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厲害喔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"/>
            <a:ext cx="9144000" cy="6854907"/>
          </a:xfrm>
          <a:prstGeom prst="rect">
            <a:avLst/>
          </a:prstGeom>
        </p:spPr>
      </p:pic>
      <p:sp>
        <p:nvSpPr>
          <p:cNvPr id="3" name="圓角矩形圖說文字 2"/>
          <p:cNvSpPr/>
          <p:nvPr/>
        </p:nvSpPr>
        <p:spPr>
          <a:xfrm>
            <a:off x="5724128" y="1844824"/>
            <a:ext cx="2520280" cy="172819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這是我募資跟遊戲所賺到的錢</a:t>
            </a:r>
            <a:r>
              <a:rPr lang="en-US" altLang="zh-TW" dirty="0"/>
              <a:t>,</a:t>
            </a:r>
            <a:r>
              <a:rPr lang="zh-TW" altLang="en-US" dirty="0" smtClean="0"/>
              <a:t>都</a:t>
            </a:r>
            <a:r>
              <a:rPr lang="zh-TW" altLang="en-US" dirty="0"/>
              <a:t>給你們</a:t>
            </a:r>
            <a:r>
              <a:rPr lang="zh-TW" altLang="en-US" dirty="0" smtClean="0"/>
              <a:t>吧</a:t>
            </a:r>
            <a:endParaRPr lang="en-US" altLang="zh-TW" dirty="0" smtClean="0"/>
          </a:p>
          <a:p>
            <a:pPr algn="ctr"/>
            <a:r>
              <a:rPr lang="zh-TW" altLang="en-US" dirty="0"/>
              <a:t>總共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20</a:t>
            </a:r>
            <a:r>
              <a:rPr lang="zh-TW" altLang="en-US" dirty="0" smtClean="0"/>
              <a:t>元</a:t>
            </a:r>
            <a:endParaRPr lang="zh-TW" altLang="en-US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107504" y="2132856"/>
            <a:ext cx="2232248" cy="158417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太感謝你了年輕人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我們的村子終於有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經濟了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4122" y="260648"/>
            <a:ext cx="339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Duke</a:t>
            </a:r>
            <a:r>
              <a:rPr lang="zh-TW" altLang="en-US" sz="2400" dirty="0" smtClean="0">
                <a:latin typeface="+mj-ea"/>
                <a:ea typeface="+mj-ea"/>
              </a:rPr>
              <a:t>把錢都捐給了偏鄉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5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260</TotalTime>
  <Words>179</Words>
  <Application>Microsoft Office PowerPoint</Application>
  <PresentationFormat>如螢幕大小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高階主管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HOME</dc:creator>
  <cp:lastModifiedBy>HOME</cp:lastModifiedBy>
  <cp:revision>7</cp:revision>
  <dcterms:created xsi:type="dcterms:W3CDTF">2020-09-10T09:43:39Z</dcterms:created>
  <dcterms:modified xsi:type="dcterms:W3CDTF">2020-09-10T15:49:04Z</dcterms:modified>
</cp:coreProperties>
</file>