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>
        <p:scale>
          <a:sx n="100" d="100"/>
          <a:sy n="10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E857-CB27-BF5A-C163-36978747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A5A17-54D6-1294-6076-C507A6F4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10A-6DD4-70D7-455C-C69CAE57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3870-83D5-947F-712A-FE188DDF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9EF3-065E-9AE9-75AB-74A3301A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501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C51E-3436-5AC9-EB97-7D948F9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962F-30C8-A90A-BB62-8845C261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3E11-0E13-01E0-A22D-1043B6D0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0E7E-A888-08CA-BF02-C2458279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DFA2-959B-6C5E-39EA-5962AAC6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383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94A4D-5188-C1E2-4710-5E8822DF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C2DB-40AE-62F0-214E-B3194074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D38-6296-1C5C-619E-3ED89414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5CD0-31C2-B910-6812-C5F8C2E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22FE-ED7A-8FFD-5D05-B62A7ACD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11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82F7-F056-768F-AF30-6285F2EE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0874-B088-C92B-46F8-D06FBF56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3BEF-AA05-9E65-7D89-42EB8DFB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BF2C-D024-24FC-D67B-3D23EE13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4AC4-24DB-C0E0-6537-13D2D914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01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4DA3-6956-31CD-D878-C396F1C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6337-0650-3464-B14B-2FD5D3A4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4B1D-0275-31EA-8FC1-2227C8E8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347-7354-E71C-0FB0-FBEEB9F3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448D-4A3C-8805-EDCA-6175B6B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74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3BA2-C4AD-3FAA-ECC9-395D9A8E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63BE-4DC9-605C-4CC7-120BD3921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DA93-1AC3-1A4E-445F-1B363541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788C1-D29F-FD8B-B208-35D6F001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7F09-870A-9111-5EBC-201C1643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92D9-8521-5C7A-6C3C-1C5C3F66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885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A1C-8AA4-32A5-7034-A74F31E5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7E1A-49D5-E6F7-102D-5443C379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C31C-BCD0-3B24-CFA8-C8D71505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0F583-2C20-FFEF-1EBB-6FC07D81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95F71-CAD4-F1EB-089C-47C8D048D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473AD-DE6A-165D-AA47-0721448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C532-B3BD-658D-8FA7-02D6196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DB0B0-EBCA-D661-2C58-4D702819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65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876B-48E3-0666-51E0-B613EA9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349FE-68A4-BF0D-4BA0-91EB4AE2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2B8A-72AF-303F-E9F7-761734C8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ED6A1-BD6B-EA99-5AE9-1C2C360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32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11CA2-38B2-7FE8-8FEB-C75B2AFD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136C6-3662-11E6-3BD6-B6B49F47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2185F-8E6D-2F1A-D474-A4036A17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60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C4B-B9A3-328D-A763-C9404A6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3314-FF72-F276-45B7-E827EFFD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DEF97-AF8B-BE8E-766E-D7A92065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4508-97E2-482A-8286-CDF7DCCC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820E6-9DEF-1133-06E1-9C23DCF4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AD83-CD3B-09FA-531E-45AA1DA0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12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DC46-A48A-E5CA-9E8D-1F400965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A7AFF-749A-2591-3554-B301880C4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6B492-DFD3-D29E-3C19-CA071400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76BE-1A30-3CDF-850E-08C1F13D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F06A-3BDD-DC3C-EF52-50421F4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589D-6FFC-6F75-A1D1-75CDD6BD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94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424DC-5930-083D-5E89-50A3FED9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21E8-4A98-5D9C-047D-54946A34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ED2F-732C-BD75-A9CC-050CC235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A1A7-EFF7-48C2-845C-5E9D449CAC49}" type="datetimeFigureOut">
              <a:rPr lang="en-HK" smtClean="0"/>
              <a:t>14/12/2023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89B1-DB6A-6565-1F7B-53025D272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DDE4-B574-8ED5-132D-6CD1AA1A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28C8-7B61-43CC-83A0-3F7C381437B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99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F5487-B656-0935-54B5-87D91266DCB5}"/>
              </a:ext>
            </a:extLst>
          </p:cNvPr>
          <p:cNvSpPr/>
          <p:nvPr/>
        </p:nvSpPr>
        <p:spPr>
          <a:xfrm>
            <a:off x="2503346" y="4388068"/>
            <a:ext cx="1860331" cy="945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Server</a:t>
            </a:r>
            <a:endParaRPr lang="en-H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9C419F-A817-0DFA-29C4-82E54EE1AD50}"/>
              </a:ext>
            </a:extLst>
          </p:cNvPr>
          <p:cNvSpPr/>
          <p:nvPr/>
        </p:nvSpPr>
        <p:spPr>
          <a:xfrm>
            <a:off x="2490646" y="1414692"/>
            <a:ext cx="1860331" cy="945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H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1AC141-98DD-FE33-273A-81963E4D30E5}"/>
              </a:ext>
            </a:extLst>
          </p:cNvPr>
          <p:cNvSpPr/>
          <p:nvPr/>
        </p:nvSpPr>
        <p:spPr>
          <a:xfrm>
            <a:off x="2490646" y="2856142"/>
            <a:ext cx="1860331" cy="945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</a:t>
            </a:r>
            <a:endParaRPr lang="en-H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E06AD1-A7FC-96E3-C38D-D0DF076BFB76}"/>
              </a:ext>
            </a:extLst>
          </p:cNvPr>
          <p:cNvSpPr/>
          <p:nvPr/>
        </p:nvSpPr>
        <p:spPr>
          <a:xfrm>
            <a:off x="5635625" y="1414692"/>
            <a:ext cx="1860331" cy="9459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  <a:endParaRPr lang="en-H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33D39-152D-4110-C60E-6995E5C37B90}"/>
              </a:ext>
            </a:extLst>
          </p:cNvPr>
          <p:cNvSpPr txBox="1"/>
          <p:nvPr/>
        </p:nvSpPr>
        <p:spPr>
          <a:xfrm>
            <a:off x="5635625" y="29372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pull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3CB29-9E99-3F82-DFC1-F0E09C63D1E1}"/>
              </a:ext>
            </a:extLst>
          </p:cNvPr>
          <p:cNvSpPr txBox="1"/>
          <p:nvPr/>
        </p:nvSpPr>
        <p:spPr>
          <a:xfrm>
            <a:off x="4527468" y="140834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  <a:endParaRPr lang="en-HK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2FEC39E-B04B-88E1-6CD1-E1B3C3DAEE10}"/>
              </a:ext>
            </a:extLst>
          </p:cNvPr>
          <p:cNvCxnSpPr>
            <a:stCxn id="10" idx="2"/>
            <a:endCxn id="6" idx="3"/>
          </p:cNvCxnSpPr>
          <p:nvPr/>
        </p:nvCxnSpPr>
        <p:spPr>
          <a:xfrm rot="5400000">
            <a:off x="4974142" y="1737459"/>
            <a:ext cx="968484" cy="2214814"/>
          </a:xfrm>
          <a:prstGeom prst="bentConnector2">
            <a:avLst/>
          </a:prstGeom>
          <a:ln w="22225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42BC85A-0008-8745-6766-3963B18405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350977" y="1887658"/>
            <a:ext cx="1284648" cy="12700"/>
          </a:xfrm>
          <a:prstGeom prst="bentConnector3">
            <a:avLst>
              <a:gd name="adj1" fmla="val 50000"/>
            </a:avLst>
          </a:prstGeom>
          <a:ln w="22225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154893-11B2-8517-B5FA-61012CC9762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490646" y="1887658"/>
            <a:ext cx="12700" cy="1441450"/>
          </a:xfrm>
          <a:prstGeom prst="bentConnector3">
            <a:avLst>
              <a:gd name="adj1" fmla="val 1800000"/>
            </a:avLst>
          </a:prstGeom>
          <a:ln w="22225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EA9B5B-71D4-4656-6A00-FFBF45EBBCCC}"/>
              </a:ext>
            </a:extLst>
          </p:cNvPr>
          <p:cNvSpPr txBox="1"/>
          <p:nvPr/>
        </p:nvSpPr>
        <p:spPr>
          <a:xfrm>
            <a:off x="879845" y="24237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pipeline</a:t>
            </a:r>
            <a:endParaRPr lang="en-HK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944DAD-C5B5-F42A-B482-522C85168EA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134165" y="4088721"/>
            <a:ext cx="585994" cy="12700"/>
          </a:xfrm>
          <a:prstGeom prst="bentConnector3">
            <a:avLst>
              <a:gd name="adj1" fmla="val 50000"/>
            </a:avLst>
          </a:prstGeom>
          <a:ln w="22225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1D477D-C40F-2C34-362A-AC82234C614E}"/>
              </a:ext>
            </a:extLst>
          </p:cNvPr>
          <p:cNvSpPr txBox="1"/>
          <p:nvPr/>
        </p:nvSpPr>
        <p:spPr>
          <a:xfrm>
            <a:off x="3537810" y="3928260"/>
            <a:ext cx="529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the build artifacts to remote server and deploy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035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Chong</dc:creator>
  <cp:lastModifiedBy>Jacky Chong</cp:lastModifiedBy>
  <cp:revision>1</cp:revision>
  <dcterms:created xsi:type="dcterms:W3CDTF">2023-12-14T21:49:26Z</dcterms:created>
  <dcterms:modified xsi:type="dcterms:W3CDTF">2023-12-14T22:03:24Z</dcterms:modified>
</cp:coreProperties>
</file>