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61EE9-24AB-0046-9092-2B466E059CDD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FAD39-AF31-C349-B5AC-CBA8E6CE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FAD39-AF31-C349-B5AC-CBA8E6CEA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FAD39-AF31-C349-B5AC-CBA8E6CEA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0178-3700-F924-8599-2217C63D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F805F-25F8-A141-CE6F-C9ACFEEC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A2E4-10E5-4DBE-3400-A8B26877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0CD3-8B0D-35C1-C312-1262F9EB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08A3-74CD-DDA4-38CD-C195EB3C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417F-1D33-5787-D3A2-DD7092C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9E93F-40E9-5C10-A426-1C38E75C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5AF9-E036-0792-21AB-2703454C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2F78-8CCA-5A33-FAE2-7DBCAFFB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781B-04EC-6C52-32DB-7FEB331E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8634B-19DE-22F2-0F66-E80F28CE9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1F0C3-8E33-2D0D-E57A-4CEB4DCC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2279-2193-E778-692D-F9E3FF6B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6FDB-DF7A-1C20-33B5-69EAEF39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882D-84B4-9AE2-DE2D-D106BCA2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AA80-6D0E-3534-83B7-7E0420B5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2041-8289-FF97-0367-9C292183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DCBF-8DC9-7E24-2D2B-FE4A5B92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1B1E-B0AA-4AB8-344B-443B6877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93C6-E946-E2DD-8FF8-5F20A5E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E67-6732-C348-C7B0-1131559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2232-0B23-4540-255D-16585DAD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18338-3AB8-7E21-5031-5263D30A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E65E-F8E8-4060-A9E8-A9116B63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6CFBF-D8D8-95D5-81BF-D102F9A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2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514A-2788-48F5-8B96-038C17A9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A54B-B0FD-84E9-4AEE-2B576AF33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C324-6CD4-3B54-068B-8C54A0C4E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8E19-4033-22A0-2C50-BBA8EAD2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479FC-D2CA-7939-0B4C-525C9888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0302-82F5-F16C-6A78-D24A6FC8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0C82-2483-1793-E672-8341454D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0045-15D9-80F3-6EDB-0CF501AC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7DB7-C315-79AA-5E66-7197AFB7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8AC5-BFA5-CC69-54CE-CD0E6DE42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1E354-568B-AD2D-035B-3D7CD38A7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4DACB-66FB-4F0F-24F2-5BA3BBE3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96B9-D07C-1259-EAE6-B6C2C299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D4728-B76D-67BA-FAFA-4C284A8A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3111-4667-DCC3-1EE8-AD29F090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7E907-2CD8-B415-5B83-09D2375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4D5D7-A464-FDD5-398C-DA468C70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631-E407-924C-40F8-2D0182F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F1B89-602C-C0E0-3527-5B3CB92F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62E59-5C5F-8167-C38C-A6D7B00D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D4B30-EFD9-27E1-757D-914B4096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FCEC-7C31-7E67-8802-EF2E042E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A2DA-3A33-8F84-7F01-6E4C3943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92FD-97B5-9F23-6C3C-3029590A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D2ACB-5928-983B-0695-DB0CA781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1A72-8CC8-0492-3CC5-029F1D9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EC31F-A8C8-C15E-EE49-75CE3F0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2F7-8D7B-C063-6676-0998C30E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FEE01-E63C-BA94-A02A-3D8F87218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CCE0-B0D1-422F-230D-4F7FDD57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99062-AABD-3962-95F5-2B79BAE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EFD5D-837B-0652-D2B5-726C4E25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3849-2C29-2C3E-C725-F783C9D0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58E26-EF07-7E22-D439-47DC9585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5595-99A9-C2C9-992A-98704DE0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1E06-2825-55AD-5B8B-B2CBEED5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E44A1-8049-D045-8FB1-EF1BE2C2AF3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1A7B-8A95-F049-F394-63D501E1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54B4-CEEE-0E0B-5BF8-173F3CB72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C45DA-6D5F-F441-AAB8-FD6DAA4C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DAFE-75FF-C262-285C-C7396B0AB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clone abundance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5367-8E21-3090-1720-CF2E90B7C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1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9031-0892-A072-C558-9A8CD6D8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11DB-9231-5886-3739-F871815D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in Adaptive </a:t>
            </a:r>
            <a:r>
              <a:rPr lang="en-US" dirty="0" err="1"/>
              <a:t>Immunoseq</a:t>
            </a:r>
            <a:r>
              <a:rPr lang="en-US" dirty="0"/>
              <a:t> Differential Abundance Tool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AAF07F8-42F9-A413-540F-097F05B1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76498"/>
            <a:ext cx="7772400" cy="34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0B9-FF54-A33D-9DB9-C88695E9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test example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E4F875-B81C-EC14-B63C-7549D776D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5325"/>
          <a:stretch/>
        </p:blipFill>
        <p:spPr>
          <a:xfrm>
            <a:off x="593650" y="2784746"/>
            <a:ext cx="7433385" cy="1288507"/>
          </a:xfrm>
        </p:spPr>
      </p:pic>
      <p:pic>
        <p:nvPicPr>
          <p:cNvPr id="8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7F47A9-C299-CB62-3505-635B4CAC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020"/>
          <a:stretch/>
        </p:blipFill>
        <p:spPr>
          <a:xfrm>
            <a:off x="593651" y="4302657"/>
            <a:ext cx="7433388" cy="1083603"/>
          </a:xfrm>
          <a:prstGeom prst="rect">
            <a:avLst/>
          </a:prstGeom>
        </p:spPr>
      </p:pic>
      <p:pic>
        <p:nvPicPr>
          <p:cNvPr id="12" name="Picture 11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79FDF963-CAA5-8EA9-F68A-11EFDAE5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817" y="2784746"/>
            <a:ext cx="2743200" cy="127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678511-BC50-8A7F-0212-6C1E83560440}"/>
              </a:ext>
            </a:extLst>
          </p:cNvPr>
          <p:cNvSpPr txBox="1"/>
          <p:nvPr/>
        </p:nvSpPr>
        <p:spPr>
          <a:xfrm>
            <a:off x="8359575" y="4378027"/>
            <a:ext cx="3121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count_a</a:t>
            </a:r>
            <a:endParaRPr lang="en-US" dirty="0"/>
          </a:p>
          <a:p>
            <a:r>
              <a:rPr lang="en-US" dirty="0"/>
              <a:t>n = </a:t>
            </a:r>
            <a:r>
              <a:rPr lang="en-US" dirty="0" err="1"/>
              <a:t>count_a</a:t>
            </a:r>
            <a:r>
              <a:rPr lang="en-US" dirty="0"/>
              <a:t> + </a:t>
            </a:r>
            <a:r>
              <a:rPr lang="en-US" dirty="0" err="1"/>
              <a:t>count_b</a:t>
            </a:r>
            <a:endParaRPr lang="en-US" dirty="0"/>
          </a:p>
          <a:p>
            <a:r>
              <a:rPr lang="en-US" dirty="0"/>
              <a:t>p = </a:t>
            </a:r>
            <a:r>
              <a:rPr lang="en-US" dirty="0" err="1"/>
              <a:t>total_a</a:t>
            </a:r>
            <a:r>
              <a:rPr lang="en-US" dirty="0"/>
              <a:t> / (</a:t>
            </a:r>
            <a:r>
              <a:rPr lang="en-US" dirty="0" err="1"/>
              <a:t>total_a</a:t>
            </a:r>
            <a:r>
              <a:rPr lang="en-US" dirty="0"/>
              <a:t> + </a:t>
            </a:r>
            <a:r>
              <a:rPr lang="en-US" dirty="0" err="1"/>
              <a:t>total_b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72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Macintosh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Differential clone abundance</vt:lpstr>
      <vt:lpstr>Method</vt:lpstr>
      <vt:lpstr>Binomial test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Jacky Chow</dc:creator>
  <cp:lastModifiedBy>Jacky Chow</cp:lastModifiedBy>
  <cp:revision>1</cp:revision>
  <dcterms:created xsi:type="dcterms:W3CDTF">2024-11-21T12:57:59Z</dcterms:created>
  <dcterms:modified xsi:type="dcterms:W3CDTF">2024-11-21T13:23:46Z</dcterms:modified>
</cp:coreProperties>
</file>