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5"/>
  </p:notesMasterIdLst>
  <p:sldIdLst>
    <p:sldId id="256" r:id="rId2"/>
    <p:sldId id="260" r:id="rId3"/>
    <p:sldId id="298" r:id="rId4"/>
    <p:sldId id="297" r:id="rId5"/>
    <p:sldId id="301" r:id="rId6"/>
    <p:sldId id="302" r:id="rId7"/>
    <p:sldId id="304" r:id="rId8"/>
    <p:sldId id="303" r:id="rId9"/>
    <p:sldId id="300" r:id="rId10"/>
    <p:sldId id="294" r:id="rId11"/>
    <p:sldId id="296" r:id="rId12"/>
    <p:sldId id="295" r:id="rId13"/>
    <p:sldId id="258" r:id="rId14"/>
  </p:sldIdLst>
  <p:sldSz cx="9144000" cy="5143500" type="screen16x9"/>
  <p:notesSz cx="6858000" cy="9144000"/>
  <p:embeddedFontLst>
    <p:embeddedFont>
      <p:font typeface="Bree Serif" panose="020B0604020202020204" charset="0"/>
      <p:regular r:id="rId16"/>
    </p:embeddedFont>
    <p:embeddedFont>
      <p:font typeface="Roboto Black" panose="020B0604020202020204" charset="0"/>
      <p:bold r:id="rId17"/>
      <p:boldItalic r:id="rId18"/>
    </p:embeddedFont>
    <p:embeddedFont>
      <p:font typeface="Roboto Light" panose="020B0604020202020204" charset="0"/>
      <p:regular r:id="rId19"/>
      <p:bold r:id="rId20"/>
      <p:italic r:id="rId21"/>
      <p:boldItalic r:id="rId22"/>
    </p:embeddedFont>
    <p:embeddedFont>
      <p:font typeface="Roboto Mono Thin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BD7901-9F47-4916-AAB9-00286A9B80B0}">
  <a:tblStyle styleId="{6FBD7901-9F47-4916-AAB9-00286A9B80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451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437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34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588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72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307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927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394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120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90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30578" y="203200"/>
            <a:ext cx="6592711" cy="2901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RESERVASI BENGKEL</a:t>
            </a:r>
            <a:br>
              <a:rPr lang="es" dirty="0">
                <a:solidFill>
                  <a:schemeClr val="accent1"/>
                </a:solidFill>
              </a:rPr>
            </a:br>
            <a:br>
              <a:rPr lang="es" dirty="0">
                <a:solidFill>
                  <a:schemeClr val="accent1"/>
                </a:solidFill>
              </a:rPr>
            </a:br>
            <a:r>
              <a:rPr lang="es" dirty="0">
                <a:solidFill>
                  <a:schemeClr val="accent1"/>
                </a:solidFill>
              </a:rPr>
              <a:t>Nama :</a:t>
            </a:r>
            <a:r>
              <a:rPr lang="en-ID" dirty="0">
                <a:solidFill>
                  <a:schemeClr val="accent1"/>
                </a:solidFill>
              </a:rPr>
              <a:t> Jacky</a:t>
            </a:r>
            <a:br>
              <a:rPr lang="en-ID" dirty="0">
                <a:solidFill>
                  <a:schemeClr val="accent1"/>
                </a:solidFill>
              </a:rPr>
            </a:br>
            <a:r>
              <a:rPr lang="en-ID" dirty="0">
                <a:solidFill>
                  <a:schemeClr val="accent1"/>
                </a:solidFill>
              </a:rPr>
              <a:t>NPM : 21310058</a:t>
            </a:r>
            <a:br>
              <a:rPr lang="en-ID" dirty="0">
                <a:solidFill>
                  <a:schemeClr val="accent1"/>
                </a:solidFill>
              </a:rPr>
            </a:br>
            <a:r>
              <a:rPr lang="en-ID" dirty="0" err="1">
                <a:solidFill>
                  <a:schemeClr val="accent1"/>
                </a:solidFill>
              </a:rPr>
              <a:t>Jobdesck</a:t>
            </a:r>
            <a:r>
              <a:rPr lang="en-ID" dirty="0">
                <a:solidFill>
                  <a:schemeClr val="accent1"/>
                </a:solidFill>
              </a:rPr>
              <a:t>: </a:t>
            </a:r>
            <a:r>
              <a:rPr lang="en-ID" dirty="0" err="1">
                <a:solidFill>
                  <a:schemeClr val="accent1"/>
                </a:solidFill>
              </a:rPr>
              <a:t>saya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sendiri</a:t>
            </a:r>
            <a:r>
              <a:rPr lang="en-ID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237067" y="304800"/>
            <a:ext cx="2889955" cy="18852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Class Diagram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A902C7-C6C8-490B-BB32-299D6A0A8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089" y="264290"/>
            <a:ext cx="6423377" cy="49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D75439-5433-484F-AFD1-B69DBACFC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935" y="-592688"/>
            <a:ext cx="6951674" cy="60903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66483D-0DEE-4858-8BD1-644F9ED0C282}"/>
              </a:ext>
            </a:extLst>
          </p:cNvPr>
          <p:cNvSpPr/>
          <p:nvPr/>
        </p:nvSpPr>
        <p:spPr>
          <a:xfrm>
            <a:off x="857957" y="778934"/>
            <a:ext cx="1444978" cy="1873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8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722488" y="1998133"/>
            <a:ext cx="1275645" cy="8466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ERD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87133C-2D64-4555-9A46-B60B13E3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974" y="-519288"/>
            <a:ext cx="6853337" cy="60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1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40267" y="1737500"/>
            <a:ext cx="2562577" cy="242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sv-SE" sz="1400" dirty="0"/>
              <a:t>Use Case Diagram didesain untuk mendeskripsikan interaksi atau kapasitas mana terdapat dalam kerangka dan siapa berhak melakukannya. Berikut ini ada 3 pihak ada Pengguna,Admin, dan Bengkel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4301B0-E328-4722-9F6E-E25205D1C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00" y="260033"/>
            <a:ext cx="2644189" cy="1226839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7CDF82-EA36-4840-B4CD-40E28E9CCC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64089" y="260034"/>
            <a:ext cx="5060011" cy="46234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3975700" y="361246"/>
            <a:ext cx="4448400" cy="12643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dirty="0"/>
              <a:t>Activity Diagram </a:t>
            </a:r>
            <a:r>
              <a:rPr lang="en-ID" dirty="0" err="1"/>
              <a:t>Registrasi</a:t>
            </a:r>
            <a:r>
              <a:rPr lang="en-ID" dirty="0"/>
              <a:t>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707466" y="1727200"/>
            <a:ext cx="3643733" cy="2439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Pada </a:t>
            </a:r>
            <a:r>
              <a:rPr lang="en-US" sz="1400" dirty="0" err="1"/>
              <a:t>gambar</a:t>
            </a:r>
            <a:r>
              <a:rPr lang="en-US" sz="1400" dirty="0"/>
              <a:t> </a:t>
            </a:r>
            <a:r>
              <a:rPr lang="en-US" sz="1400" dirty="0" err="1"/>
              <a:t>disamping</a:t>
            </a:r>
            <a:r>
              <a:rPr lang="en-US" sz="1400" dirty="0"/>
              <a:t>  Activity diagram </a:t>
            </a:r>
            <a:r>
              <a:rPr lang="en-US" sz="1400" dirty="0" err="1"/>
              <a:t>registrasi</a:t>
            </a:r>
            <a:r>
              <a:rPr lang="en-US" sz="1400" dirty="0"/>
              <a:t> </a:t>
            </a:r>
            <a:r>
              <a:rPr lang="en-US" sz="1400" dirty="0" err="1"/>
              <a:t>menggambarkan</a:t>
            </a:r>
            <a:r>
              <a:rPr lang="en-US" sz="1400" dirty="0"/>
              <a:t> </a:t>
            </a:r>
            <a:r>
              <a:rPr lang="en-US" sz="1400" dirty="0" err="1"/>
              <a:t>tentang</a:t>
            </a:r>
            <a:r>
              <a:rPr lang="en-US" sz="1400" dirty="0"/>
              <a:t> proses </a:t>
            </a:r>
            <a:r>
              <a:rPr lang="en-US" sz="1400" dirty="0" err="1"/>
              <a:t>registrasi</a:t>
            </a:r>
            <a:r>
              <a:rPr lang="en-US" sz="1400" dirty="0"/>
              <a:t> yang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sebelum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login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. </a:t>
            </a:r>
            <a:endParaRPr sz="1400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A3CECF-19F7-461E-A534-E3099B570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622" y="244122"/>
            <a:ext cx="4752622" cy="48993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572000" y="361246"/>
            <a:ext cx="3852100" cy="12643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dirty="0"/>
              <a:t>Activity Diagram Login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707466" y="1727200"/>
            <a:ext cx="3643733" cy="2439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Pada </a:t>
            </a:r>
            <a:r>
              <a:rPr lang="en-US" sz="1400" dirty="0" err="1"/>
              <a:t>gambar</a:t>
            </a:r>
            <a:r>
              <a:rPr lang="en-US" sz="1400" dirty="0"/>
              <a:t> </a:t>
            </a:r>
            <a:r>
              <a:rPr lang="en-US" sz="1400" dirty="0" err="1"/>
              <a:t>disamping</a:t>
            </a:r>
            <a:r>
              <a:rPr lang="en-US" sz="1400" dirty="0"/>
              <a:t> Activity Diagram Login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penggambaran</a:t>
            </a:r>
            <a:r>
              <a:rPr lang="en-US" sz="1400" dirty="0"/>
              <a:t> </a:t>
            </a:r>
            <a:r>
              <a:rPr lang="en-US" sz="1400" dirty="0" err="1"/>
              <a:t>siklus</a:t>
            </a:r>
            <a:r>
              <a:rPr lang="en-US" sz="1400" dirty="0"/>
              <a:t> login yang </a:t>
            </a:r>
            <a:r>
              <a:rPr lang="en-US" sz="1400" dirty="0" err="1"/>
              <a:t>dilakukan</a:t>
            </a:r>
            <a:r>
              <a:rPr lang="en-US" sz="1400" dirty="0"/>
              <a:t> oleh </a:t>
            </a:r>
            <a:r>
              <a:rPr lang="en-US" sz="1400" dirty="0" err="1"/>
              <a:t>klien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menuju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halaman</a:t>
            </a:r>
            <a:r>
              <a:rPr lang="en-US" sz="1400" dirty="0"/>
              <a:t> </a:t>
            </a:r>
            <a:r>
              <a:rPr lang="en-US" sz="1400" dirty="0" err="1"/>
              <a:t>selanjutnya</a:t>
            </a:r>
            <a:r>
              <a:rPr lang="en-US" sz="1400" dirty="0"/>
              <a:t>. </a:t>
            </a:r>
            <a:endParaRPr sz="14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7B2AC-4CFA-4668-B5BB-B1860E24A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335" y="158044"/>
            <a:ext cx="5418667" cy="49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9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06399" y="3657600"/>
            <a:ext cx="2980267" cy="11966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sz="2800" dirty="0"/>
              <a:t>Activity Diagram </a:t>
            </a:r>
            <a:r>
              <a:rPr lang="en-ID" sz="2800" dirty="0" err="1"/>
              <a:t>Reservasi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3793067" y="3781778"/>
            <a:ext cx="4983903" cy="1072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sz="1400" dirty="0"/>
              <a:t>Pada </a:t>
            </a:r>
            <a:r>
              <a:rPr lang="en-ID" sz="1400" dirty="0" err="1"/>
              <a:t>gambar</a:t>
            </a:r>
            <a:r>
              <a:rPr lang="en-ID" sz="1400" dirty="0"/>
              <a:t> </a:t>
            </a:r>
            <a:r>
              <a:rPr lang="en-ID" sz="1400" dirty="0" err="1"/>
              <a:t>diatas</a:t>
            </a:r>
            <a:r>
              <a:rPr lang="en-ID" sz="1400" dirty="0"/>
              <a:t> Activity Diagram </a:t>
            </a:r>
            <a:r>
              <a:rPr lang="en-ID" sz="1400" dirty="0" err="1"/>
              <a:t>Reservasi</a:t>
            </a:r>
            <a:r>
              <a:rPr lang="en-ID" sz="1400" dirty="0"/>
              <a:t> </a:t>
            </a:r>
            <a:r>
              <a:rPr lang="en-ID" sz="1400" dirty="0" err="1"/>
              <a:t>menggambarkan</a:t>
            </a:r>
            <a:r>
              <a:rPr lang="en-ID" sz="1400" dirty="0"/>
              <a:t> </a:t>
            </a:r>
            <a:r>
              <a:rPr lang="en-ID" sz="1400" dirty="0" err="1"/>
              <a:t>tentang</a:t>
            </a:r>
            <a:r>
              <a:rPr lang="en-ID" sz="1400" dirty="0"/>
              <a:t> proses </a:t>
            </a:r>
            <a:r>
              <a:rPr lang="en-ID" sz="1400" dirty="0" err="1"/>
              <a:t>reservasi</a:t>
            </a:r>
            <a:r>
              <a:rPr lang="en-ID" sz="1400" dirty="0"/>
              <a:t> </a:t>
            </a:r>
            <a:r>
              <a:rPr lang="en-ID" sz="1400" dirty="0" err="1"/>
              <a:t>ke</a:t>
            </a:r>
            <a:r>
              <a:rPr lang="en-ID" sz="1400" dirty="0"/>
              <a:t> </a:t>
            </a:r>
            <a:r>
              <a:rPr lang="en-ID" sz="1400" dirty="0" err="1"/>
              <a:t>pihak</a:t>
            </a:r>
            <a:r>
              <a:rPr lang="en-ID" sz="1400" dirty="0"/>
              <a:t> </a:t>
            </a:r>
            <a:r>
              <a:rPr lang="en-ID" sz="1400" dirty="0" err="1"/>
              <a:t>bengkel</a:t>
            </a:r>
            <a:r>
              <a:rPr lang="en-ID" sz="1400" dirty="0"/>
              <a:t>. </a:t>
            </a:r>
            <a:endParaRPr sz="14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5B917-85AA-415C-BFB6-79C510D56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468" y="289278"/>
            <a:ext cx="8912439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5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06399" y="3657600"/>
            <a:ext cx="2980267" cy="11966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sz="2800" dirty="0"/>
              <a:t>Activity Diagram List </a:t>
            </a:r>
            <a:r>
              <a:rPr lang="en-ID" sz="2800" dirty="0" err="1"/>
              <a:t>Bengkel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3793067" y="3781778"/>
            <a:ext cx="4983903" cy="1072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sz="1400" dirty="0"/>
              <a:t>Gambar 8 Activity Diagram List </a:t>
            </a:r>
            <a:r>
              <a:rPr lang="en-ID" sz="1400" dirty="0" err="1"/>
              <a:t>Bengkel</a:t>
            </a:r>
            <a:r>
              <a:rPr lang="en-ID" sz="1400" dirty="0"/>
              <a:t> </a:t>
            </a:r>
            <a:r>
              <a:rPr lang="en-ID" sz="1400" dirty="0" err="1"/>
              <a:t>merupakan</a:t>
            </a:r>
            <a:r>
              <a:rPr lang="en-ID" sz="1400" dirty="0"/>
              <a:t> </a:t>
            </a:r>
            <a:r>
              <a:rPr lang="en-ID" sz="1400" dirty="0" err="1"/>
              <a:t>gambaran</a:t>
            </a:r>
            <a:r>
              <a:rPr lang="en-ID" sz="1400" dirty="0"/>
              <a:t> proses Admin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melihat</a:t>
            </a:r>
            <a:r>
              <a:rPr lang="en-ID" sz="1400" dirty="0"/>
              <a:t> List </a:t>
            </a:r>
            <a:r>
              <a:rPr lang="en-ID" sz="1400" dirty="0" err="1"/>
              <a:t>Bengkel</a:t>
            </a:r>
            <a:r>
              <a:rPr lang="en-ID" sz="1400" dirty="0"/>
              <a:t> yang </a:t>
            </a:r>
            <a:r>
              <a:rPr lang="en-ID" sz="1400" dirty="0" err="1"/>
              <a:t>terdaftar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aplikasi</a:t>
            </a:r>
            <a:endParaRPr sz="1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5880E-3C59-4801-AC82-646ADFF42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5113" y="289278"/>
            <a:ext cx="8534401" cy="366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5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06399" y="3657600"/>
            <a:ext cx="2980267" cy="11966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sz="2800" dirty="0"/>
              <a:t>Activity Diagram List User 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3793067" y="3781778"/>
            <a:ext cx="4983903" cy="1072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sz="1400" dirty="0"/>
              <a:t>Gambar </a:t>
            </a:r>
            <a:r>
              <a:rPr lang="en-ID" sz="1400" dirty="0" err="1"/>
              <a:t>diatas</a:t>
            </a:r>
            <a:r>
              <a:rPr lang="en-ID" sz="1400" dirty="0"/>
              <a:t> Activity Diagram List User </a:t>
            </a:r>
            <a:r>
              <a:rPr lang="en-ID" sz="1400" dirty="0" err="1"/>
              <a:t>merupakan</a:t>
            </a:r>
            <a:r>
              <a:rPr lang="en-ID" sz="1400" dirty="0"/>
              <a:t> </a:t>
            </a:r>
            <a:r>
              <a:rPr lang="en-ID" sz="1400" dirty="0" err="1"/>
              <a:t>gambaran</a:t>
            </a:r>
            <a:r>
              <a:rPr lang="en-ID" sz="1400" dirty="0"/>
              <a:t> proses Admin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melihat</a:t>
            </a:r>
            <a:r>
              <a:rPr lang="en-ID" sz="1400" dirty="0"/>
              <a:t> List User yang </a:t>
            </a:r>
            <a:r>
              <a:rPr lang="en-ID" sz="1400" dirty="0" err="1"/>
              <a:t>terdaftar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aplikasi</a:t>
            </a:r>
            <a:r>
              <a:rPr lang="en-ID" sz="1400" dirty="0"/>
              <a:t>. </a:t>
            </a:r>
            <a:endParaRPr sz="14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332B3-231A-4928-91AC-8D45404C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3512" y="266700"/>
            <a:ext cx="7811912" cy="341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3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06399" y="3657600"/>
            <a:ext cx="2980267" cy="11966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sz="2800" dirty="0"/>
              <a:t>Activity Diagram Data </a:t>
            </a:r>
            <a:r>
              <a:rPr lang="en-ID" sz="2800" dirty="0" err="1"/>
              <a:t>Reservasi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3793067" y="3781778"/>
            <a:ext cx="4983903" cy="1072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sz="1400" dirty="0"/>
              <a:t>Gambar </a:t>
            </a:r>
            <a:r>
              <a:rPr lang="en-ID" sz="1400" dirty="0" err="1"/>
              <a:t>diatas</a:t>
            </a:r>
            <a:r>
              <a:rPr lang="en-ID" sz="1400" dirty="0"/>
              <a:t> Activity Diagram Data </a:t>
            </a:r>
            <a:r>
              <a:rPr lang="en-ID" sz="1400" dirty="0" err="1"/>
              <a:t>Reservasi</a:t>
            </a:r>
            <a:r>
              <a:rPr lang="en-ID" sz="1400" dirty="0"/>
              <a:t> </a:t>
            </a:r>
            <a:r>
              <a:rPr lang="en-ID" sz="1400" dirty="0" err="1"/>
              <a:t>menggambarkan</a:t>
            </a:r>
            <a:r>
              <a:rPr lang="en-ID" sz="1400" dirty="0"/>
              <a:t> proses </a:t>
            </a:r>
            <a:r>
              <a:rPr lang="en-ID" sz="1400" dirty="0" err="1"/>
              <a:t>bagaimana</a:t>
            </a:r>
            <a:r>
              <a:rPr lang="en-ID" sz="1400" dirty="0"/>
              <a:t> </a:t>
            </a:r>
            <a:r>
              <a:rPr lang="en-ID" sz="1400" dirty="0" err="1"/>
              <a:t>bengkel</a:t>
            </a:r>
            <a:r>
              <a:rPr lang="en-ID" sz="1400" dirty="0"/>
              <a:t> </a:t>
            </a:r>
            <a:r>
              <a:rPr lang="en-ID" sz="1400" dirty="0" err="1"/>
              <a:t>melihat</a:t>
            </a:r>
            <a:r>
              <a:rPr lang="en-ID" sz="1400" dirty="0"/>
              <a:t> data </a:t>
            </a:r>
            <a:r>
              <a:rPr lang="en-ID" sz="1400" dirty="0" err="1"/>
              <a:t>reservasi</a:t>
            </a:r>
            <a:r>
              <a:rPr lang="en-ID" sz="1400" dirty="0"/>
              <a:t> yang </a:t>
            </a:r>
            <a:r>
              <a:rPr lang="en-ID" sz="1400" dirty="0" err="1"/>
              <a:t>dilakukan</a:t>
            </a:r>
            <a:r>
              <a:rPr lang="en-ID" sz="1400" dirty="0"/>
              <a:t> oleh user. </a:t>
            </a:r>
            <a:endParaRPr sz="14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35133-C52F-4752-9210-0399986D8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8679" y="289277"/>
            <a:ext cx="8112857" cy="36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2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06399" y="3657600"/>
            <a:ext cx="2980267" cy="11966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sz="2800" dirty="0"/>
              <a:t>Activity Diagram List User 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3793067" y="3781778"/>
            <a:ext cx="4983903" cy="1072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sz="1400" dirty="0"/>
              <a:t>Gambar </a:t>
            </a:r>
            <a:r>
              <a:rPr lang="en-ID" sz="1400" dirty="0" err="1"/>
              <a:t>diatas</a:t>
            </a:r>
            <a:r>
              <a:rPr lang="en-ID" sz="1400" dirty="0"/>
              <a:t> Activity Diagram List User </a:t>
            </a:r>
            <a:r>
              <a:rPr lang="en-ID" sz="1400" dirty="0" err="1"/>
              <a:t>merupakan</a:t>
            </a:r>
            <a:r>
              <a:rPr lang="en-ID" sz="1400" dirty="0"/>
              <a:t> </a:t>
            </a:r>
            <a:r>
              <a:rPr lang="en-ID" sz="1400" dirty="0" err="1"/>
              <a:t>gambaran</a:t>
            </a:r>
            <a:r>
              <a:rPr lang="en-ID" sz="1400" dirty="0"/>
              <a:t> proses Admin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melihat</a:t>
            </a:r>
            <a:r>
              <a:rPr lang="en-ID" sz="1400" dirty="0"/>
              <a:t> List User yang </a:t>
            </a:r>
            <a:r>
              <a:rPr lang="en-ID" sz="1400" dirty="0" err="1"/>
              <a:t>terdaftar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aplikasi</a:t>
            </a:r>
            <a:r>
              <a:rPr lang="en-ID" sz="1400" dirty="0"/>
              <a:t>. </a:t>
            </a:r>
            <a:endParaRPr sz="14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332B3-231A-4928-91AC-8D45404C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3512" y="266700"/>
            <a:ext cx="7811912" cy="341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1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572000" y="361246"/>
            <a:ext cx="3852100" cy="12643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dirty="0"/>
              <a:t>Activity Diagram Logout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707466" y="1727200"/>
            <a:ext cx="3643733" cy="2439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Gambar </a:t>
            </a:r>
            <a:r>
              <a:rPr lang="en-US" sz="1400" dirty="0" err="1"/>
              <a:t>disamping</a:t>
            </a:r>
            <a:r>
              <a:rPr lang="en-US" sz="1400" dirty="0"/>
              <a:t> Activity Diagram Logout </a:t>
            </a:r>
            <a:r>
              <a:rPr lang="en-US" sz="1400" dirty="0" err="1"/>
              <a:t>menggambarkan</a:t>
            </a:r>
            <a:r>
              <a:rPr lang="en-US" sz="1400" dirty="0"/>
              <a:t> proses </a:t>
            </a:r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keluar</a:t>
            </a:r>
            <a:r>
              <a:rPr lang="en-US" sz="1400" dirty="0"/>
              <a:t> (logout)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. </a:t>
            </a:r>
            <a:endParaRPr sz="140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8EDC9D-48CB-4615-9AFA-8714B3545E2E}"/>
              </a:ext>
            </a:extLst>
          </p:cNvPr>
          <p:cNvGrpSpPr/>
          <p:nvPr/>
        </p:nvGrpSpPr>
        <p:grpSpPr>
          <a:xfrm>
            <a:off x="383823" y="361246"/>
            <a:ext cx="4188178" cy="4782254"/>
            <a:chOff x="0" y="0"/>
            <a:chExt cx="3310096" cy="22209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855B17-8206-43E2-B992-1435108232E9}"/>
                </a:ext>
              </a:extLst>
            </p:cNvPr>
            <p:cNvSpPr/>
            <p:nvPr/>
          </p:nvSpPr>
          <p:spPr>
            <a:xfrm>
              <a:off x="3263646" y="2015223"/>
              <a:ext cx="46450" cy="2056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D" sz="1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D8376E-0DD8-473A-89E2-CFF5A64283B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826" y="4826"/>
              <a:ext cx="3238246" cy="2118360"/>
            </a:xfrm>
            <a:prstGeom prst="rect">
              <a:avLst/>
            </a:prstGeom>
          </p:spPr>
        </p:pic>
        <p:sp>
          <p:nvSpPr>
            <p:cNvPr id="8" name="Shape 1933">
              <a:extLst>
                <a:ext uri="{FF2B5EF4-FFF2-40B4-BE49-F238E27FC236}">
                  <a16:creationId xmlns:a16="http://schemas.microsoft.com/office/drawing/2014/main" id="{7DF60EF1-A446-4FFB-ACBC-6726DDC36D98}"/>
                </a:ext>
              </a:extLst>
            </p:cNvPr>
            <p:cNvSpPr/>
            <p:nvPr/>
          </p:nvSpPr>
          <p:spPr>
            <a:xfrm>
              <a:off x="0" y="0"/>
              <a:ext cx="3247771" cy="2127885"/>
            </a:xfrm>
            <a:custGeom>
              <a:avLst/>
              <a:gdLst/>
              <a:ahLst/>
              <a:cxnLst/>
              <a:rect l="0" t="0" r="0" b="0"/>
              <a:pathLst>
                <a:path w="3247771" h="2127885">
                  <a:moveTo>
                    <a:pt x="0" y="2127885"/>
                  </a:moveTo>
                  <a:lnTo>
                    <a:pt x="3247771" y="2127885"/>
                  </a:lnTo>
                  <a:lnTo>
                    <a:pt x="3247771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E7E6E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20834834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213</Words>
  <Application>Microsoft Office PowerPoint</Application>
  <PresentationFormat>On-screen Show (16:9)</PresentationFormat>
  <Paragraphs>22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Bree Serif</vt:lpstr>
      <vt:lpstr>Roboto Light</vt:lpstr>
      <vt:lpstr>Arial</vt:lpstr>
      <vt:lpstr>Roboto Black</vt:lpstr>
      <vt:lpstr>Roboto Mono Thin</vt:lpstr>
      <vt:lpstr>Times New Roman</vt:lpstr>
      <vt:lpstr>WEB PROPOSAL</vt:lpstr>
      <vt:lpstr>RESERVASI BENGKEL  Nama : Jacky NPM : 21310058 Jobdesck: saya sendiri </vt:lpstr>
      <vt:lpstr>Activity Diagram Registrasi </vt:lpstr>
      <vt:lpstr>Activity Diagram Login</vt:lpstr>
      <vt:lpstr>Activity Diagram Reservasi</vt:lpstr>
      <vt:lpstr>Activity Diagram List Bengkel</vt:lpstr>
      <vt:lpstr>Activity Diagram List User </vt:lpstr>
      <vt:lpstr>Activity Diagram Data Reservasi</vt:lpstr>
      <vt:lpstr>Activity Diagram List User </vt:lpstr>
      <vt:lpstr>Activity Diagram Logout</vt:lpstr>
      <vt:lpstr>Class Diagram</vt:lpstr>
      <vt:lpstr>PowerPoint Presentation</vt:lpstr>
      <vt:lpstr>ERD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User</dc:creator>
  <cp:lastModifiedBy>Rzuji Dasata</cp:lastModifiedBy>
  <cp:revision>8</cp:revision>
  <dcterms:modified xsi:type="dcterms:W3CDTF">2023-07-26T11:30:24Z</dcterms:modified>
</cp:coreProperties>
</file>