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4a9e159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4a9e159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8647ee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8647ee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8647e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8647e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8647ee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8647ee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Afterpay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Lisa, Brendon, Kevin, Sophia, Jacky, Vicii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Afterpay?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Service which allows consumers to pay in fortnightly installments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User Story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Consumers are able to pay back in fortnightly installments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