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1" r:id="rId6"/>
    <p:sldId id="268" r:id="rId7"/>
    <p:sldId id="266" r:id="rId8"/>
    <p:sldId id="260" r:id="rId9"/>
    <p:sldId id="262" r:id="rId10"/>
    <p:sldId id="267" r:id="rId11"/>
    <p:sldId id="264" r:id="rId12"/>
    <p:sldId id="26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6B9"/>
    <a:srgbClr val="BDBEC0"/>
    <a:srgbClr val="C7C8CA"/>
    <a:srgbClr val="AEB0B3"/>
    <a:srgbClr val="ABADB0"/>
    <a:srgbClr val="4D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3217" autoAdjust="0"/>
  </p:normalViewPr>
  <p:slideViewPr>
    <p:cSldViewPr snapToGrid="0" snapToObjects="1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C237DE-AE07-455C-80B2-BA18A665D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D89298-8155-4A34-84E0-B19D1BA522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4F670-3322-4E0C-B0B9-E6B5ABA629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DB329-6AB4-4127-BD8D-EFF58FA73C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410FD-3037-4121-8172-2CF809F3B6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14FD5-8856-4D8A-A3CF-4E42E8AA955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914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E5EC1EF-0C65-4D93-9065-A2B3D213108E}" type="datetime1">
              <a:rPr lang="zh-CN" altLang="en-US" smtClean="0"/>
              <a:pPr/>
              <a:t>2020/10/13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FEC937-7A34-054B-8EB2-23496495783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424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FEC937-7A34-054B-8EB2-234964957837}" type="slidenum">
              <a:rPr lang="en-US" altLang="zh-CN" smtClean="0">
                <a:ea typeface="Microsoft YaHei UI" panose="020B0503020204020204" pitchFamily="34" charset="-122"/>
              </a:rPr>
              <a:t>1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668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2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7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2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70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0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1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7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0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50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F976DE-F6A6-0149-ADAE-9BF528C6E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511239"/>
            <a:ext cx="16656424" cy="9369239"/>
          </a:xfrm>
          <a:prstGeom prst="rect">
            <a:avLst/>
          </a:prstGeom>
          <a:solidFill>
            <a:srgbClr val="BDBEC0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249FAD6-8D2E-3F4B-BA86-AAC4EDBA95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507538" y="638576"/>
            <a:ext cx="1103670" cy="5431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5886DC5-31D1-884F-A425-C917FE781D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976286" y="735260"/>
            <a:ext cx="1269845" cy="6249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5C6DD-CDAE-A643-9E13-29D2552680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42487" y="66765"/>
            <a:ext cx="3066380" cy="1503867"/>
          </a:xfrm>
          <a:prstGeom prst="rect">
            <a:avLst/>
          </a:prstGeom>
        </p:spPr>
      </p:pic>
      <p:sp>
        <p:nvSpPr>
          <p:cNvPr id="9" name="椭圆形 8">
            <a:extLst>
              <a:ext uri="{FF2B5EF4-FFF2-40B4-BE49-F238E27FC236}">
                <a16:creationId xmlns:a16="http://schemas.microsoft.com/office/drawing/2014/main" id="{552DA949-579F-6448-8C50-6AFB1BF34029}"/>
              </a:ext>
            </a:extLst>
          </p:cNvPr>
          <p:cNvSpPr/>
          <p:nvPr userDrawn="1"/>
        </p:nvSpPr>
        <p:spPr>
          <a:xfrm>
            <a:off x="5835127" y="-1642692"/>
            <a:ext cx="4581200" cy="4581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3B4A5-68B3-8545-9AFE-578DF86C5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6235" y="910173"/>
            <a:ext cx="1872503" cy="921590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BA2FA49A-A98C-6443-B01D-7612F50EDB51}"/>
              </a:ext>
            </a:extLst>
          </p:cNvPr>
          <p:cNvSpPr/>
          <p:nvPr userDrawn="1"/>
        </p:nvSpPr>
        <p:spPr>
          <a:xfrm>
            <a:off x="0" y="1047750"/>
            <a:ext cx="12192000" cy="581025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1000"/>
                </a:schemeClr>
              </a:gs>
              <a:gs pos="60000">
                <a:schemeClr val="bg1">
                  <a:lumMod val="50000"/>
                  <a:alpha val="85000"/>
                </a:schemeClr>
              </a:gs>
              <a:gs pos="40000">
                <a:schemeClr val="bg1">
                  <a:lumMod val="50000"/>
                  <a:alpha val="85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B9AA09F-715D-A34E-94B7-279D5FC00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3429000"/>
            <a:ext cx="9220200" cy="1017588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29EF441D-42DE-CF48-B0AB-48A5E97D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1" y="2200695"/>
            <a:ext cx="9624059" cy="652403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0022EFFE-2DFF-024C-9E1C-8AD26C70FB65}"/>
              </a:ext>
            </a:extLst>
          </p:cNvPr>
          <p:cNvGrpSpPr/>
          <p:nvPr userDrawn="1"/>
        </p:nvGrpSpPr>
        <p:grpSpPr>
          <a:xfrm>
            <a:off x="1283971" y="3193643"/>
            <a:ext cx="9624059" cy="2224502"/>
            <a:chOff x="1283971" y="3193643"/>
            <a:chExt cx="9624059" cy="2224502"/>
          </a:xfrm>
        </p:grpSpPr>
        <p:sp>
          <p:nvSpPr>
            <p:cNvPr id="23" name="任意多边形(F) 22">
              <a:extLst>
                <a:ext uri="{FF2B5EF4-FFF2-40B4-BE49-F238E27FC236}">
                  <a16:creationId xmlns:a16="http://schemas.microsoft.com/office/drawing/2014/main" id="{4DDC8259-5439-1141-977E-E10B205DD03B}"/>
                </a:ext>
              </a:extLst>
            </p:cNvPr>
            <p:cNvSpPr/>
            <p:nvPr userDrawn="1"/>
          </p:nvSpPr>
          <p:spPr>
            <a:xfrm rot="5400000">
              <a:off x="5935979" y="-1458365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23">
              <a:extLst>
                <a:ext uri="{FF2B5EF4-FFF2-40B4-BE49-F238E27FC236}">
                  <a16:creationId xmlns:a16="http://schemas.microsoft.com/office/drawing/2014/main" id="{B28BC5D8-96D5-C34F-8298-7A33B7CC9695}"/>
                </a:ext>
              </a:extLst>
            </p:cNvPr>
            <p:cNvSpPr/>
            <p:nvPr userDrawn="1"/>
          </p:nvSpPr>
          <p:spPr>
            <a:xfrm rot="16200000" flipV="1">
              <a:off x="5935979" y="-252659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ea typeface="Microsoft YaHei UI" panose="020B0503020204020204" pitchFamily="34" charset="-122"/>
              </a:endParaRPr>
            </a:p>
          </p:txBody>
        </p:sp>
        <p:sp>
          <p:nvSpPr>
            <p:cNvPr id="25" name="半框 24">
              <a:extLst>
                <a:ext uri="{FF2B5EF4-FFF2-40B4-BE49-F238E27FC236}">
                  <a16:creationId xmlns:a16="http://schemas.microsoft.com/office/drawing/2014/main" id="{DD6367FF-B8D4-624E-87F8-36D5E50D49BE}"/>
                </a:ext>
              </a:extLst>
            </p:cNvPr>
            <p:cNvSpPr/>
            <p:nvPr userDrawn="1"/>
          </p:nvSpPr>
          <p:spPr>
            <a:xfrm rot="13500000">
              <a:off x="5765073" y="4756291"/>
              <a:ext cx="661854" cy="661854"/>
            </a:xfrm>
            <a:prstGeom prst="halfFrame">
              <a:avLst>
                <a:gd name="adj1" fmla="val 6273"/>
                <a:gd name="adj2" fmla="val 6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F72FC533-DFC8-1946-8ABA-A4A320022D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3520" y="619078"/>
            <a:ext cx="4555160" cy="22340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5CC0ADD-098C-0445-BEA6-96A944C3F8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061134" y="638575"/>
            <a:ext cx="1103670" cy="5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4 0.00069 L -0.12461 0.00069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22019 0.06598 " pathEditMode="relative" rAng="0" ptsTypes="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3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33907 1.48148E-6 " pathEditMode="relative" rAng="0" ptsTypes="AA">
                                      <p:cBhvr>
                                        <p:cTn id="10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612 -0.0007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21341 0.00255 " pathEditMode="relative" rAng="0" ptsTypes="AA">
                                      <p:cBhvr>
                                        <p:cTn id="14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9883 1.11111E-6 " pathEditMode="relative" rAng="0" ptsTypes="AA">
                                      <p:cBhvr>
                                        <p:cTn id="16" dur="2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3906 1.11111E-6 " pathEditMode="relative" rAng="0" ptsTypes="AA">
                                      <p:cBhvr>
                                        <p:cTn id="18" dur="2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30091 0.01412 " pathEditMode="relative" rAng="0" ptsTypes="AA">
                                      <p:cBhvr>
                                        <p:cTn id="20" dur="2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9" y="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0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77147A-C297-41AD-8B9A-C7FE3CF26A46}" type="datetime1">
              <a:rPr lang="zh-CN" altLang="en-US" smtClean="0"/>
              <a:t>2020/10/13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46CDA5-253E-4405-88E1-349AD3F1B8FB}" type="datetime1">
              <a:rPr lang="zh-CN" altLang="en-US" smtClean="0"/>
              <a:t>2020/10/13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64F31B-23FA-4075-AF7D-6228CFD12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2509B-B6E1-9D46-BF6C-FAFD783D8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3429000"/>
            <a:ext cx="9220200" cy="1017588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Week 7 presentation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3E6B0CD-B834-EF4F-AFA1-83526B4B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182356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30D988-77E0-4979-8047-3A145AB04DFA}"/>
              </a:ext>
            </a:extLst>
          </p:cNvPr>
          <p:cNvSpPr txBox="1"/>
          <p:nvPr/>
        </p:nvSpPr>
        <p:spPr>
          <a:xfrm>
            <a:off x="1398494" y="762000"/>
            <a:ext cx="871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Current questions/problems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C7EF68-F70F-44B0-9C52-D8D8E99010ED}"/>
              </a:ext>
            </a:extLst>
          </p:cNvPr>
          <p:cNvSpPr txBox="1"/>
          <p:nvPr/>
        </p:nvSpPr>
        <p:spPr>
          <a:xfrm>
            <a:off x="1476375" y="1781175"/>
            <a:ext cx="947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Development: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UI design – too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Database construction – no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most difficult page “Browse Tasks” – search and filter function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EEAE1-58E5-4523-9C86-6C233E5177B6}"/>
              </a:ext>
            </a:extLst>
          </p:cNvPr>
          <p:cNvSpPr txBox="1"/>
          <p:nvPr/>
        </p:nvSpPr>
        <p:spPr>
          <a:xfrm>
            <a:off x="1476375" y="4058602"/>
            <a:ext cx="947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Project Proposal – Not sure when to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Effectiveness: work separately &lt;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Everyone’s code style is not uniform to cause conflict in coding</a:t>
            </a:r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B9AB3965-3874-4026-B956-E20CD3FD8413}"/>
              </a:ext>
            </a:extLst>
          </p:cNvPr>
          <p:cNvSpPr/>
          <p:nvPr/>
        </p:nvSpPr>
        <p:spPr>
          <a:xfrm>
            <a:off x="8115510" y="2927842"/>
            <a:ext cx="247650" cy="2667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E826D867-7084-4E52-ADBC-AE35F42E19A9}"/>
              </a:ext>
            </a:extLst>
          </p:cNvPr>
          <p:cNvSpPr/>
          <p:nvPr/>
        </p:nvSpPr>
        <p:spPr>
          <a:xfrm>
            <a:off x="8465203" y="2913266"/>
            <a:ext cx="247650" cy="2667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C3910782-B5AE-4209-A410-1EC999DC834F}"/>
              </a:ext>
            </a:extLst>
          </p:cNvPr>
          <p:cNvSpPr/>
          <p:nvPr/>
        </p:nvSpPr>
        <p:spPr>
          <a:xfrm>
            <a:off x="8814896" y="2913266"/>
            <a:ext cx="247650" cy="2667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93D1CDDF-5731-4258-93BB-77D134C33EFC}"/>
              </a:ext>
            </a:extLst>
          </p:cNvPr>
          <p:cNvSpPr/>
          <p:nvPr/>
        </p:nvSpPr>
        <p:spPr>
          <a:xfrm>
            <a:off x="4027255" y="2386489"/>
            <a:ext cx="247650" cy="2667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A7DD2174-BF0E-4B16-B64E-466576FC9AD7}"/>
              </a:ext>
            </a:extLst>
          </p:cNvPr>
          <p:cNvSpPr/>
          <p:nvPr/>
        </p:nvSpPr>
        <p:spPr>
          <a:xfrm>
            <a:off x="5596358" y="2653189"/>
            <a:ext cx="247650" cy="2667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22EED510-06D2-4377-92CF-00F1EC00FA5A}"/>
              </a:ext>
            </a:extLst>
          </p:cNvPr>
          <p:cNvSpPr/>
          <p:nvPr/>
        </p:nvSpPr>
        <p:spPr>
          <a:xfrm>
            <a:off x="5963070" y="2661142"/>
            <a:ext cx="247650" cy="2667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D12E9E-FAE8-444C-B10B-F8FDE02A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965" y="362748"/>
            <a:ext cx="4233582" cy="22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7C66F8-52FA-4713-9963-78A2AEB5F4A4}"/>
              </a:ext>
            </a:extLst>
          </p:cNvPr>
          <p:cNvSpPr txBox="1"/>
          <p:nvPr/>
        </p:nvSpPr>
        <p:spPr>
          <a:xfrm>
            <a:off x="1990164" y="2716957"/>
            <a:ext cx="821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73276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5BBD13-5498-48D4-A9AB-A857D450F0FD}"/>
              </a:ext>
            </a:extLst>
          </p:cNvPr>
          <p:cNvSpPr txBox="1"/>
          <p:nvPr/>
        </p:nvSpPr>
        <p:spPr>
          <a:xfrm>
            <a:off x="1398495" y="1604662"/>
            <a:ext cx="4473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Group 3 – Day Dream</a:t>
            </a:r>
          </a:p>
          <a:p>
            <a:endParaRPr lang="en-US" altLang="zh-CN" dirty="0"/>
          </a:p>
          <a:p>
            <a:r>
              <a:rPr lang="en-US" altLang="zh-CN" dirty="0"/>
              <a:t>Presenter – Tiansheng Liu 470342488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F1BD9-B195-4CA8-BACA-73B342C6ED12}"/>
              </a:ext>
            </a:extLst>
          </p:cNvPr>
          <p:cNvSpPr txBox="1"/>
          <p:nvPr/>
        </p:nvSpPr>
        <p:spPr>
          <a:xfrm>
            <a:off x="7091082" y="1142998"/>
            <a:ext cx="4473388" cy="476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F4408-129F-4883-9703-3EECEEDEA18A}"/>
              </a:ext>
            </a:extLst>
          </p:cNvPr>
          <p:cNvSpPr txBox="1"/>
          <p:nvPr/>
        </p:nvSpPr>
        <p:spPr>
          <a:xfrm>
            <a:off x="6633883" y="773786"/>
            <a:ext cx="4473388" cy="531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Team member</a:t>
            </a:r>
          </a:p>
          <a:p>
            <a:endParaRPr lang="en-US" altLang="zh-CN" dirty="0"/>
          </a:p>
          <a:p>
            <a:r>
              <a:rPr lang="en-US" altLang="zh-CN" dirty="0"/>
              <a:t>Front-end:</a:t>
            </a:r>
          </a:p>
          <a:p>
            <a:endParaRPr lang="en-US" altLang="zh-CN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zh-CN" sz="1800" dirty="0"/>
              <a:t>Tiansheng Liu                          470342488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altLang="zh-CN" sz="1800" dirty="0" err="1"/>
              <a:t>Fengjun</a:t>
            </a:r>
            <a:r>
              <a:rPr lang="en-GB" altLang="zh-CN" sz="1800" dirty="0"/>
              <a:t> Li                                470342112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altLang="zh-CN" sz="1800" dirty="0"/>
              <a:t>Yinan Chen                              470041259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altLang="zh-CN" sz="1800" dirty="0" err="1"/>
              <a:t>Kewen</a:t>
            </a:r>
            <a:r>
              <a:rPr lang="en-GB" altLang="zh-CN" sz="1800" dirty="0"/>
              <a:t> </a:t>
            </a:r>
            <a:r>
              <a:rPr lang="en-GB" altLang="zh-CN" sz="1800" dirty="0" err="1"/>
              <a:t>Su</a:t>
            </a:r>
            <a:r>
              <a:rPr lang="en-GB" altLang="zh-CN" sz="1800" dirty="0"/>
              <a:t>                                 470503539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lang="en-GB" altLang="zh-CN" sz="1800" dirty="0"/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altLang="zh-CN" dirty="0"/>
              <a:t>Back-end:</a:t>
            </a:r>
            <a:endParaRPr lang="en-GB" altLang="zh-CN" sz="1800" dirty="0"/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altLang="zh-CN" sz="1800" dirty="0" err="1"/>
              <a:t>Trung</a:t>
            </a:r>
            <a:r>
              <a:rPr lang="en-GB" altLang="zh-CN" sz="1800" dirty="0"/>
              <a:t> </a:t>
            </a:r>
            <a:r>
              <a:rPr lang="en-GB" altLang="zh-CN" sz="1800" dirty="0" err="1"/>
              <a:t>Kien</a:t>
            </a:r>
            <a:r>
              <a:rPr lang="en-GB" altLang="zh-CN" sz="1800" dirty="0"/>
              <a:t> Hoang                   470020243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altLang="zh-CN" sz="1800" dirty="0" err="1"/>
              <a:t>Xiaohan</a:t>
            </a:r>
            <a:r>
              <a:rPr lang="en-GB" altLang="zh-CN" sz="1800" dirty="0"/>
              <a:t> Li                               470011746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altLang="zh-CN" sz="1800" dirty="0" err="1"/>
              <a:t>Haozhe</a:t>
            </a:r>
            <a:r>
              <a:rPr lang="en-GB" altLang="zh-CN" sz="1800" dirty="0"/>
              <a:t> Zhang                         460335162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7D565A-2AAE-4F31-A4A4-8E3BD925715C}"/>
              </a:ext>
            </a:extLst>
          </p:cNvPr>
          <p:cNvSpPr txBox="1"/>
          <p:nvPr/>
        </p:nvSpPr>
        <p:spPr>
          <a:xfrm>
            <a:off x="1398495" y="4303059"/>
            <a:ext cx="44733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Project:</a:t>
            </a:r>
          </a:p>
          <a:p>
            <a:endParaRPr lang="en-US" altLang="zh-CN" dirty="0"/>
          </a:p>
          <a:p>
            <a:r>
              <a:rPr lang="en-US" altLang="zh-CN" dirty="0"/>
              <a:t>Web Platform for Client-Supplier Business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F2255C-C064-4C84-9B74-A1661DFA0950}"/>
              </a:ext>
            </a:extLst>
          </p:cNvPr>
          <p:cNvSpPr txBox="1"/>
          <p:nvPr/>
        </p:nvSpPr>
        <p:spPr>
          <a:xfrm>
            <a:off x="995082" y="762000"/>
            <a:ext cx="936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Current Progress  </a:t>
            </a:r>
            <a:r>
              <a:rPr lang="en-US" altLang="zh-CN" sz="2000" dirty="0"/>
              <a:t>vs</a:t>
            </a:r>
            <a:r>
              <a:rPr lang="en-US" altLang="zh-CN" dirty="0"/>
              <a:t>  </a:t>
            </a:r>
            <a:r>
              <a:rPr lang="en-US" altLang="zh-CN" sz="2400" b="1" dirty="0"/>
              <a:t>Original Progress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CA42EA-D07D-4E1D-9307-352E019A31D7}"/>
              </a:ext>
            </a:extLst>
          </p:cNvPr>
          <p:cNvSpPr txBox="1"/>
          <p:nvPr/>
        </p:nvSpPr>
        <p:spPr>
          <a:xfrm>
            <a:off x="995082" y="1350001"/>
            <a:ext cx="1272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dirty="0"/>
              <a:t>Phase 3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D98864-7196-4AA8-BE7E-8D99121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91" y="1841957"/>
            <a:ext cx="3600450" cy="2990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85EC84-FD25-4463-9907-333D4FCABD65}"/>
              </a:ext>
            </a:extLst>
          </p:cNvPr>
          <p:cNvSpPr txBox="1"/>
          <p:nvPr/>
        </p:nvSpPr>
        <p:spPr>
          <a:xfrm>
            <a:off x="6481484" y="1364046"/>
            <a:ext cx="181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</a:t>
            </a:r>
            <a:r>
              <a:rPr lang="en-US" altLang="zh-CN" sz="2000" dirty="0"/>
              <a:t>Phase 4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8A47EE-64A5-49A0-92E6-9D8D4D130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919" y="1841957"/>
            <a:ext cx="3543300" cy="3371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F01E3C-3B79-4F49-A8BB-478AF3175E9A}"/>
              </a:ext>
            </a:extLst>
          </p:cNvPr>
          <p:cNvSpPr txBox="1"/>
          <p:nvPr/>
        </p:nvSpPr>
        <p:spPr>
          <a:xfrm>
            <a:off x="860612" y="5459506"/>
            <a:ext cx="106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Before the holiday, we confirmed our high-quality prototype with our client and got some suggestions to improve. For the project proposal, our client said he was too busy and he needs a new deadline to give us feedback and his signature.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A6F6F80-E56E-4969-AD8E-17879890A6FB}"/>
              </a:ext>
            </a:extLst>
          </p:cNvPr>
          <p:cNvSpPr/>
          <p:nvPr/>
        </p:nvSpPr>
        <p:spPr>
          <a:xfrm>
            <a:off x="6037734" y="3151324"/>
            <a:ext cx="1075765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4542CB-4061-49F9-8BC5-E9632FF78A79}"/>
              </a:ext>
            </a:extLst>
          </p:cNvPr>
          <p:cNvSpPr txBox="1"/>
          <p:nvPr/>
        </p:nvSpPr>
        <p:spPr>
          <a:xfrm>
            <a:off x="7882219" y="762000"/>
            <a:ext cx="294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Development Strategy: Agile</a:t>
            </a:r>
          </a:p>
          <a:p>
            <a:r>
              <a:rPr lang="en-US" altLang="zh-CN" dirty="0"/>
              <a:t>Teamwork Method: Scrum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76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DDD6FB-A65C-4DB0-B716-5F1EBF3605F5}"/>
              </a:ext>
            </a:extLst>
          </p:cNvPr>
          <p:cNvSpPr txBox="1"/>
          <p:nvPr/>
        </p:nvSpPr>
        <p:spPr>
          <a:xfrm>
            <a:off x="1407458" y="690282"/>
            <a:ext cx="937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Comment on current progress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B6F1D5-6D72-4935-9E26-C03E3CD845F4}"/>
              </a:ext>
            </a:extLst>
          </p:cNvPr>
          <p:cNvSpPr txBox="1"/>
          <p:nvPr/>
        </p:nvSpPr>
        <p:spPr>
          <a:xfrm>
            <a:off x="1506071" y="1990165"/>
            <a:ext cx="9377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Completed the basic design of three pages(Suppliers’ homepage, Login and Signup)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Suppliers’ dashboard page is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UI design is relatively simple, details of UI design will be added later(will be improved)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most difficult "Browse Tasks" page has not yet been developed, which is a challenge for the front-end development team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C7FE0-BE83-4266-A572-663120AB8700}"/>
              </a:ext>
            </a:extLst>
          </p:cNvPr>
          <p:cNvSpPr txBox="1"/>
          <p:nvPr/>
        </p:nvSpPr>
        <p:spPr>
          <a:xfrm>
            <a:off x="1506071" y="1620833"/>
            <a:ext cx="27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Front-end Development: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88934F-929A-4353-875A-6378719156B9}"/>
              </a:ext>
            </a:extLst>
          </p:cNvPr>
          <p:cNvSpPr txBox="1"/>
          <p:nvPr/>
        </p:nvSpPr>
        <p:spPr>
          <a:xfrm>
            <a:off x="1577788" y="3801035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Screenshots for project: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45E3A2-145B-40F3-8E49-288D522F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88" y="4305711"/>
            <a:ext cx="4177553" cy="2286364"/>
          </a:xfrm>
          <a:prstGeom prst="rect">
            <a:avLst/>
          </a:prstGeom>
        </p:spPr>
      </p:pic>
      <p:pic>
        <p:nvPicPr>
          <p:cNvPr id="9" name="图片 8" descr="电脑萤幕的截图&#10;&#10;描述已自动生成">
            <a:extLst>
              <a:ext uri="{FF2B5EF4-FFF2-40B4-BE49-F238E27FC236}">
                <a16:creationId xmlns:a16="http://schemas.microsoft.com/office/drawing/2014/main" id="{057EF3F9-0EC4-4B9E-BF9F-984E5448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61" y="4308092"/>
            <a:ext cx="4249270" cy="22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DDD6FB-A65C-4DB0-B716-5F1EBF3605F5}"/>
              </a:ext>
            </a:extLst>
          </p:cNvPr>
          <p:cNvSpPr txBox="1"/>
          <p:nvPr/>
        </p:nvSpPr>
        <p:spPr>
          <a:xfrm>
            <a:off x="1407458" y="690282"/>
            <a:ext cx="937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Comment on current progress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88934F-929A-4353-875A-6378719156B9}"/>
              </a:ext>
            </a:extLst>
          </p:cNvPr>
          <p:cNvSpPr txBox="1"/>
          <p:nvPr/>
        </p:nvSpPr>
        <p:spPr>
          <a:xfrm>
            <a:off x="1407458" y="1335741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Screenshots for project: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451C6-4558-41FB-9990-3E06153D4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58" y="1958237"/>
            <a:ext cx="4457700" cy="2068651"/>
          </a:xfrm>
          <a:prstGeom prst="rect">
            <a:avLst/>
          </a:prstGeom>
        </p:spPr>
      </p:pic>
      <p:pic>
        <p:nvPicPr>
          <p:cNvPr id="9" name="图片 8" descr="图形用户界面, 应用程序, 网站, PowerPoint&#10;&#10;描述已自动生成">
            <a:extLst>
              <a:ext uri="{FF2B5EF4-FFF2-40B4-BE49-F238E27FC236}">
                <a16:creationId xmlns:a16="http://schemas.microsoft.com/office/drawing/2014/main" id="{4386DAA2-9A7C-44A3-8F93-32BEC022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459" y="4357688"/>
            <a:ext cx="4457700" cy="2096512"/>
          </a:xfrm>
          <a:prstGeom prst="rect">
            <a:avLst/>
          </a:prstGeom>
        </p:spPr>
      </p:pic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A82C8175-F210-4D3A-900B-9CC8343EE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843" y="4357688"/>
            <a:ext cx="4420734" cy="2079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E0C52B-4C68-4C4E-B46A-655AD6F21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843" y="1958237"/>
            <a:ext cx="4420734" cy="2079126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325001-826C-4CDE-AB6B-7F696419C7DD}"/>
              </a:ext>
            </a:extLst>
          </p:cNvPr>
          <p:cNvCxnSpPr>
            <a:cxnSpLocks/>
          </p:cNvCxnSpPr>
          <p:nvPr/>
        </p:nvCxnSpPr>
        <p:spPr>
          <a:xfrm flipV="1">
            <a:off x="8919882" y="1335742"/>
            <a:ext cx="358589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2405D7F-D43D-4049-B60A-04815789E2C2}"/>
              </a:ext>
            </a:extLst>
          </p:cNvPr>
          <p:cNvSpPr/>
          <p:nvPr/>
        </p:nvSpPr>
        <p:spPr>
          <a:xfrm>
            <a:off x="8919882" y="874076"/>
            <a:ext cx="1782871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Developing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81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DDD6FB-A65C-4DB0-B716-5F1EBF3605F5}"/>
              </a:ext>
            </a:extLst>
          </p:cNvPr>
          <p:cNvSpPr txBox="1"/>
          <p:nvPr/>
        </p:nvSpPr>
        <p:spPr>
          <a:xfrm>
            <a:off x="1407458" y="690282"/>
            <a:ext cx="937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Comment on current progress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B6F1D5-6D72-4935-9E26-C03E3CD845F4}"/>
              </a:ext>
            </a:extLst>
          </p:cNvPr>
          <p:cNvSpPr txBox="1"/>
          <p:nvPr/>
        </p:nvSpPr>
        <p:spPr>
          <a:xfrm>
            <a:off x="1506071" y="1990165"/>
            <a:ext cx="9377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Group meeting to determine the variable names of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Determine the programming language and framework required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Prepare for the next step – Database Construction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C7FE0-BE83-4266-A572-663120AB8700}"/>
              </a:ext>
            </a:extLst>
          </p:cNvPr>
          <p:cNvSpPr txBox="1"/>
          <p:nvPr/>
        </p:nvSpPr>
        <p:spPr>
          <a:xfrm>
            <a:off x="1506071" y="1620833"/>
            <a:ext cx="27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Back-end Development: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88934F-929A-4353-875A-6378719156B9}"/>
              </a:ext>
            </a:extLst>
          </p:cNvPr>
          <p:cNvSpPr txBox="1"/>
          <p:nvPr/>
        </p:nvSpPr>
        <p:spPr>
          <a:xfrm>
            <a:off x="1506071" y="3312378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Screenshots for project: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6F9DF-09B8-427E-BC19-6AB7AA57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1" y="3812933"/>
            <a:ext cx="3332629" cy="26930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91734B-2BAE-4C57-8DD4-1C5BD5083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12" y="3792393"/>
            <a:ext cx="3709988" cy="27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86F188-4338-4E98-8D02-6D186E2782AA}"/>
              </a:ext>
            </a:extLst>
          </p:cNvPr>
          <p:cNvSpPr txBox="1"/>
          <p:nvPr/>
        </p:nvSpPr>
        <p:spPr>
          <a:xfrm>
            <a:off x="1290918" y="735106"/>
            <a:ext cx="926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Identify particular sources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95F818-4B7D-461E-9B4B-F0893A363A12}"/>
              </a:ext>
            </a:extLst>
          </p:cNvPr>
          <p:cNvSpPr txBox="1"/>
          <p:nvPr/>
        </p:nvSpPr>
        <p:spPr>
          <a:xfrm>
            <a:off x="1290918" y="1524000"/>
            <a:ext cx="936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Follow three similar websites: </a:t>
            </a:r>
            <a:r>
              <a:rPr lang="en-US" altLang="zh-CN" dirty="0" err="1"/>
              <a:t>Hipages</a:t>
            </a:r>
            <a:r>
              <a:rPr lang="en-US" altLang="zh-CN" dirty="0"/>
              <a:t>, </a:t>
            </a:r>
            <a:r>
              <a:rPr lang="en-US" altLang="zh-CN" dirty="0" err="1"/>
              <a:t>Airtasker</a:t>
            </a:r>
            <a:r>
              <a:rPr lang="en-US" altLang="zh-CN" dirty="0"/>
              <a:t> and Seek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Hipages</a:t>
            </a:r>
            <a:r>
              <a:rPr lang="en-US" altLang="zh-CN" dirty="0"/>
              <a:t> and </a:t>
            </a:r>
            <a:r>
              <a:rPr lang="en-US" altLang="zh-CN" dirty="0" err="1"/>
              <a:t>Airtasker</a:t>
            </a:r>
            <a:r>
              <a:rPr lang="en-US" altLang="zh-CN" dirty="0"/>
              <a:t>, these two pages are our main reference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Also refer to </a:t>
            </a:r>
            <a:r>
              <a:rPr lang="en-US" altLang="zh-CN" dirty="0" err="1"/>
              <a:t>Seek's</a:t>
            </a:r>
            <a:r>
              <a:rPr lang="en-US" altLang="zh-CN" dirty="0"/>
              <a:t> search function and simple UI design style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2EF80C-A461-4D33-BF38-CEFFDFDBF58C}"/>
              </a:ext>
            </a:extLst>
          </p:cNvPr>
          <p:cNvSpPr txBox="1"/>
          <p:nvPr/>
        </p:nvSpPr>
        <p:spPr>
          <a:xfrm>
            <a:off x="295835" y="3244334"/>
            <a:ext cx="11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Hipages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251506-2F61-41E1-AF2A-605EDE2DE317}"/>
              </a:ext>
            </a:extLst>
          </p:cNvPr>
          <p:cNvSpPr txBox="1"/>
          <p:nvPr/>
        </p:nvSpPr>
        <p:spPr>
          <a:xfrm>
            <a:off x="4303059" y="3244334"/>
            <a:ext cx="12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Airtasker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E9D068-14C7-4F83-8C84-2148B6F71999}"/>
              </a:ext>
            </a:extLst>
          </p:cNvPr>
          <p:cNvSpPr txBox="1"/>
          <p:nvPr/>
        </p:nvSpPr>
        <p:spPr>
          <a:xfrm>
            <a:off x="8310282" y="3244334"/>
            <a:ext cx="11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Seek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44CE6B-7738-4A03-90F8-DF57B651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59" y="4490757"/>
            <a:ext cx="3585882" cy="1686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E8B383-4C63-43BF-B063-A66CCDC7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35" y="4490757"/>
            <a:ext cx="3585884" cy="16864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AD891E-3B4F-49B1-8635-B1B13E134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282" y="4490757"/>
            <a:ext cx="3585882" cy="16864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2CDB3B-95D1-4812-80D5-B7F41944E10F}"/>
              </a:ext>
            </a:extLst>
          </p:cNvPr>
          <p:cNvSpPr txBox="1"/>
          <p:nvPr/>
        </p:nvSpPr>
        <p:spPr>
          <a:xfrm>
            <a:off x="8310282" y="3765176"/>
            <a:ext cx="319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https://www.seek.com.au/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13CE61-345E-4660-8868-E9B77C8963F9}"/>
              </a:ext>
            </a:extLst>
          </p:cNvPr>
          <p:cNvSpPr txBox="1"/>
          <p:nvPr/>
        </p:nvSpPr>
        <p:spPr>
          <a:xfrm>
            <a:off x="358587" y="3765176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https://hipages.com.au/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CBD749-749A-43B2-9F74-EF6FF52F19F6}"/>
              </a:ext>
            </a:extLst>
          </p:cNvPr>
          <p:cNvSpPr txBox="1"/>
          <p:nvPr/>
        </p:nvSpPr>
        <p:spPr>
          <a:xfrm>
            <a:off x="4303059" y="3765176"/>
            <a:ext cx="319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https://www.airtasker.com/sg/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34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5FACCF-5E97-488A-B3E0-C77B69E5B4EA}"/>
              </a:ext>
            </a:extLst>
          </p:cNvPr>
          <p:cNvSpPr txBox="1"/>
          <p:nvPr/>
        </p:nvSpPr>
        <p:spPr>
          <a:xfrm>
            <a:off x="1497106" y="950259"/>
            <a:ext cx="90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Tools selected &amp; why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E9F38C-2DA4-4A16-B5C3-C8904D41C13E}"/>
              </a:ext>
            </a:extLst>
          </p:cNvPr>
          <p:cNvSpPr txBox="1"/>
          <p:nvPr/>
        </p:nvSpPr>
        <p:spPr>
          <a:xfrm>
            <a:off x="1497106" y="1853684"/>
            <a:ext cx="298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Front-end development: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C3E93B-892B-4970-AD15-A936FC23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82" y="3598069"/>
            <a:ext cx="2378340" cy="23860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43A403-8A5A-43C5-9E90-60C45F5E854A}"/>
              </a:ext>
            </a:extLst>
          </p:cNvPr>
          <p:cNvSpPr txBox="1"/>
          <p:nvPr/>
        </p:nvSpPr>
        <p:spPr>
          <a:xfrm>
            <a:off x="1509152" y="2890599"/>
            <a:ext cx="212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Framework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91944-5036-4872-A4EE-689D1A956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257673"/>
            <a:ext cx="2133600" cy="9239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005898-B44D-4FB0-AAC5-AD7FBA5F7DF2}"/>
              </a:ext>
            </a:extLst>
          </p:cNvPr>
          <p:cNvSpPr txBox="1"/>
          <p:nvPr/>
        </p:nvSpPr>
        <p:spPr>
          <a:xfrm>
            <a:off x="5295900" y="2932151"/>
            <a:ext cx="212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UI Library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C46F5F-03FF-4122-AB87-B477498E2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498" y="3598069"/>
            <a:ext cx="873639" cy="8453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44FD9E-9241-4244-9FDD-E25CBEC09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576" y="4510086"/>
            <a:ext cx="3467100" cy="1733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7013D6-7522-4547-BB87-8CE2B682AB67}"/>
              </a:ext>
            </a:extLst>
          </p:cNvPr>
          <p:cNvSpPr txBox="1"/>
          <p:nvPr/>
        </p:nvSpPr>
        <p:spPr>
          <a:xfrm>
            <a:off x="8029576" y="2932151"/>
            <a:ext cx="212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Code-compiler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394222-08F2-494D-BEDE-0B2932EF483E}"/>
              </a:ext>
            </a:extLst>
          </p:cNvPr>
          <p:cNvSpPr txBox="1"/>
          <p:nvPr/>
        </p:nvSpPr>
        <p:spPr>
          <a:xfrm>
            <a:off x="3223825" y="3106221"/>
            <a:ext cx="13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9E2A5C-EDBB-4265-AD0B-A0DD83D3A7E5}"/>
              </a:ext>
            </a:extLst>
          </p:cNvPr>
          <p:cNvSpPr txBox="1"/>
          <p:nvPr/>
        </p:nvSpPr>
        <p:spPr>
          <a:xfrm>
            <a:off x="5807219" y="3674132"/>
            <a:ext cx="13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Element-UI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C8ECB7-C6D8-419D-9DAC-5DF23CC3AD2A}"/>
              </a:ext>
            </a:extLst>
          </p:cNvPr>
          <p:cNvSpPr txBox="1"/>
          <p:nvPr/>
        </p:nvSpPr>
        <p:spPr>
          <a:xfrm>
            <a:off x="8029576" y="3741184"/>
            <a:ext cx="20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214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5FACCF-5E97-488A-B3E0-C77B69E5B4EA}"/>
              </a:ext>
            </a:extLst>
          </p:cNvPr>
          <p:cNvSpPr txBox="1"/>
          <p:nvPr/>
        </p:nvSpPr>
        <p:spPr>
          <a:xfrm>
            <a:off x="1497106" y="950259"/>
            <a:ext cx="90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Tools selected &amp; why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E9F38C-2DA4-4A16-B5C3-C8904D41C13E}"/>
              </a:ext>
            </a:extLst>
          </p:cNvPr>
          <p:cNvSpPr txBox="1"/>
          <p:nvPr/>
        </p:nvSpPr>
        <p:spPr>
          <a:xfrm>
            <a:off x="1497106" y="1853684"/>
            <a:ext cx="298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Back-end development: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3A403-8A5A-43C5-9E90-60C45F5E854A}"/>
              </a:ext>
            </a:extLst>
          </p:cNvPr>
          <p:cNvSpPr txBox="1"/>
          <p:nvPr/>
        </p:nvSpPr>
        <p:spPr>
          <a:xfrm>
            <a:off x="1525681" y="2921555"/>
            <a:ext cx="212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Framework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005898-B44D-4FB0-AAC5-AD7FBA5F7DF2}"/>
              </a:ext>
            </a:extLst>
          </p:cNvPr>
          <p:cNvSpPr txBox="1"/>
          <p:nvPr/>
        </p:nvSpPr>
        <p:spPr>
          <a:xfrm>
            <a:off x="4777628" y="2932151"/>
            <a:ext cx="212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Sharing Platform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C46F5F-03FF-4122-AB87-B477498E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498" y="3598069"/>
            <a:ext cx="873639" cy="8453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44FD9E-9241-4244-9FDD-E25CBEC09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6" y="4510086"/>
            <a:ext cx="3467100" cy="1733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7013D6-7522-4547-BB87-8CE2B682AB67}"/>
              </a:ext>
            </a:extLst>
          </p:cNvPr>
          <p:cNvSpPr txBox="1"/>
          <p:nvPr/>
        </p:nvSpPr>
        <p:spPr>
          <a:xfrm>
            <a:off x="8029576" y="2932151"/>
            <a:ext cx="212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Code-compiler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2CD6A7-EE4E-41DD-889F-E1ED15985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37" y="4167186"/>
            <a:ext cx="1209675" cy="12096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281451F-80C8-4D16-ABFF-735C0F2A28E0}"/>
              </a:ext>
            </a:extLst>
          </p:cNvPr>
          <p:cNvSpPr txBox="1"/>
          <p:nvPr/>
        </p:nvSpPr>
        <p:spPr>
          <a:xfrm>
            <a:off x="8029576" y="3741184"/>
            <a:ext cx="20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 Studio Code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A9D1E7-9C6F-416B-BC78-7BF2DAB20EF8}"/>
              </a:ext>
            </a:extLst>
          </p:cNvPr>
          <p:cNvSpPr txBox="1"/>
          <p:nvPr/>
        </p:nvSpPr>
        <p:spPr>
          <a:xfrm>
            <a:off x="5340723" y="3727377"/>
            <a:ext cx="20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GitHub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CFF665-47B5-4622-8C6D-D9B795618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523" y="4224576"/>
            <a:ext cx="1925088" cy="10948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EBF62D3-ACD5-4958-B87A-F20D9933BA02}"/>
              </a:ext>
            </a:extLst>
          </p:cNvPr>
          <p:cNvSpPr txBox="1"/>
          <p:nvPr/>
        </p:nvSpPr>
        <p:spPr>
          <a:xfrm>
            <a:off x="1410523" y="3695111"/>
            <a:ext cx="20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Django - python</a:t>
            </a:r>
          </a:p>
        </p:txBody>
      </p:sp>
    </p:spTree>
    <p:extLst>
      <p:ext uri="{BB962C8B-B14F-4D97-AF65-F5344CB8AC3E}">
        <p14:creationId xmlns:p14="http://schemas.microsoft.com/office/powerpoint/2010/main" val="237218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4">
      <a:dk1>
        <a:srgbClr val="000000"/>
      </a:dk1>
      <a:lt1>
        <a:srgbClr val="FFFFFF"/>
      </a:lt1>
      <a:dk2>
        <a:srgbClr val="705F57"/>
      </a:dk2>
      <a:lt2>
        <a:srgbClr val="EEE7DF"/>
      </a:lt2>
      <a:accent1>
        <a:srgbClr val="4D8680"/>
      </a:accent1>
      <a:accent2>
        <a:srgbClr val="ABDED7"/>
      </a:accent2>
      <a:accent3>
        <a:srgbClr val="B0988E"/>
      </a:accent3>
      <a:accent4>
        <a:srgbClr val="DBCBBE"/>
      </a:accent4>
      <a:accent5>
        <a:srgbClr val="BD8A77"/>
      </a:accent5>
      <a:accent6>
        <a:srgbClr val="65615D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272759" id="{028DA1A9-EFF6-45D7-BCB2-63BB0DDB7471}" vid="{55DA18DB-2AB9-4C64-8316-0F338EC0197F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272759" id="{028DA1A9-EFF6-45D7-BCB2-63BB0DDB7471}" vid="{E9C0D61F-9193-49D8-813E-9CA0007AA18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动态云朵标题</Template>
  <TotalTime>589</TotalTime>
  <Words>416</Words>
  <Application>Microsoft Office PowerPoint</Application>
  <PresentationFormat>宽屏</PresentationFormat>
  <Paragraphs>92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Arial</vt:lpstr>
      <vt:lpstr>Calibri</vt:lpstr>
      <vt:lpstr>Office 主题</vt:lpstr>
      <vt:lpstr>1_Office 主题</vt:lpstr>
      <vt:lpstr>Progress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添加幻灯片标题 - 1</dc:title>
  <dc:subject/>
  <dc:creator>Tiansheng Liu</dc:creator>
  <cp:keywords/>
  <dc:description/>
  <cp:lastModifiedBy>Tiansheng Liu</cp:lastModifiedBy>
  <cp:revision>30</cp:revision>
  <dcterms:created xsi:type="dcterms:W3CDTF">2020-10-11T12:20:13Z</dcterms:created>
  <dcterms:modified xsi:type="dcterms:W3CDTF">2020-10-13T02:54:14Z</dcterms:modified>
  <cp:category/>
</cp:coreProperties>
</file>