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c4e6d65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c4e6d65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c4e6d65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3c4e6d65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c4e6d65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c4e6d65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c4e6d65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c4e6d65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3c4e6d65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3c4e6d65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3c4e6d6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3c4e6d6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c4e6d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c4e6d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c4e6d65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3c4e6d65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01575"/>
            <a:ext cx="50175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Week8 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Progress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700"/>
              <a:t>Presenter  Haozhe Zhang</a:t>
            </a:r>
            <a:endParaRPr b="1" i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3 - DayDream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Project: Web platform for Client-Suppiler Business Management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25050"/>
            <a:ext cx="34032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700"/>
              <a:t>Group Member:</a:t>
            </a:r>
            <a:endParaRPr b="1" i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zh-CN" sz="1400"/>
              <a:t>Front-end developers: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Tiansheng Liu                      	470342488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Fengjun Li                            	470342112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Yinan Chen                          	470041259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Kewen Su                             	470503539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00" y="1975300"/>
            <a:ext cx="34032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zh-CN" sz="1400"/>
              <a:t>Back-end  developers:</a:t>
            </a:r>
            <a:endParaRPr b="1" i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FFFFFF"/>
                </a:solidFill>
              </a:rPr>
              <a:t>Trung Kien Hoang               	470020243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FFFFFF"/>
                </a:solidFill>
              </a:rPr>
              <a:t>Xiaohan Li                           	             470011746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FFFFFF"/>
                </a:solidFill>
              </a:rPr>
              <a:t>Haozhe Zhang                     	460335162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Strategy and </a:t>
            </a:r>
            <a:r>
              <a:rPr lang="zh-CN"/>
              <a:t>schedule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Project Strategy: Agile.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Base on our client’s feedback last week’s schedule is </a:t>
            </a:r>
            <a:r>
              <a:rPr lang="zh-CN"/>
              <a:t>mostly same as the original schedule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12" y="2129000"/>
            <a:ext cx="6669975" cy="25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Front-end Development Progress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00900" y="2007875"/>
            <a:ext cx="203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500"/>
              <a:t>Our front-end team </a:t>
            </a:r>
            <a:r>
              <a:rPr lang="zh-CN" sz="1500"/>
              <a:t>has complete most of static webpage design last week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10012" r="9763" t="0"/>
          <a:stretch/>
        </p:blipFill>
        <p:spPr>
          <a:xfrm>
            <a:off x="2805550" y="1460250"/>
            <a:ext cx="6013224" cy="31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Front-end Development Progress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25100"/>
            <a:ext cx="70389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925" y="1225098"/>
            <a:ext cx="3550452" cy="216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725" y="1225100"/>
            <a:ext cx="2702999" cy="32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3968650" y="3717950"/>
            <a:ext cx="3825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Next Step we plan to finish static page design in this week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Back-end Development Progress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9792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Django enviroment setup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Back-end github built up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Complete a simple model</a:t>
            </a:r>
            <a:endParaRPr sz="14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00" y="1703300"/>
            <a:ext cx="5224510" cy="277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during our development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500"/>
              <a:t>Lack of knowledge and experience in back-end development</a:t>
            </a:r>
            <a:endParaRPr b="1" i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Lack of Django development experice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computer language that group members handle are not uniform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zh-CN" sz="1500"/>
              <a:t>The information exchange between group members in low efficient</a:t>
            </a:r>
            <a:endParaRPr b="1" i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There is a gap in the work progress,causing the project to stagnate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Online information exchange is inefficient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 how we solve the Problem&amp; </a:t>
            </a:r>
            <a:r>
              <a:rPr lang="zh-CN"/>
              <a:t>Team dynamics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782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500"/>
              <a:t>Face to Face meeting</a:t>
            </a:r>
            <a:endParaRPr b="1" i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High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Flexible for group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zh-CN" sz="1500"/>
              <a:t>Find more tutorial resource</a:t>
            </a:r>
            <a:endParaRPr b="1" i="1"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Can save a lot of time during development.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360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35600" y="1156075"/>
            <a:ext cx="116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