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4ed9cd57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4ed9cd57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f9e7dee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f9e7dee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4fe001f8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4fe001f8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4ed9cd5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4ed9cd5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4ed9cd5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4ed9cd5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4fe001f8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4fe001f8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4ed9cd5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4ed9cd5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4fe001f8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4fe001f8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f9e7dee2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f9e7dee2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4e9697a1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4e9697a1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4ed9cd57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4ed9cd57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77250" y="1739400"/>
            <a:ext cx="77895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Week 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Progress Report and Testing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Performance Variable and Score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729450" y="1947950"/>
            <a:ext cx="7688700" cy="28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CN" sz="1400"/>
              <a:t>Performance variable:</a:t>
            </a:r>
            <a:endParaRPr b="1" i="1" sz="14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Function and interface can meet client requirements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speed of retrieval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The aesthetics of the interface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Function and interface are user-friendly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zh-CN" sz="1400"/>
              <a:t>How to Score:  5-Level</a:t>
            </a:r>
            <a:endParaRPr b="1" i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550" y="3899700"/>
            <a:ext cx="5872949" cy="11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68070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How to determin successful or not?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631950" y="2039925"/>
            <a:ext cx="7786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Concept validation</a:t>
            </a:r>
            <a:r>
              <a:rPr b="1" lang="zh-CN" sz="1500"/>
              <a:t> </a:t>
            </a:r>
            <a:r>
              <a:rPr b="1" lang="zh-CN"/>
              <a:t>  -</a:t>
            </a:r>
            <a:r>
              <a:rPr lang="zh-CN" sz="1200"/>
              <a:t>Verifying if people can quickly figure out what they are looking at and what it does.</a:t>
            </a:r>
            <a:endParaRPr sz="12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CN">
                <a:highlight>
                  <a:srgbClr val="FFFFFF"/>
                </a:highlight>
              </a:rPr>
              <a:t>Navigation</a:t>
            </a:r>
            <a:r>
              <a:rPr b="1" lang="zh-CN" sz="1400">
                <a:highlight>
                  <a:srgbClr val="FFFFFF"/>
                </a:highlight>
              </a:rPr>
              <a:t> </a:t>
            </a:r>
            <a:r>
              <a:rPr b="1" lang="zh-CN">
                <a:highlight>
                  <a:srgbClr val="FFFFFF"/>
                </a:highlight>
              </a:rPr>
              <a:t>  -</a:t>
            </a:r>
            <a:r>
              <a:rPr lang="zh-CN" sz="1200">
                <a:highlight>
                  <a:srgbClr val="FFFFFF"/>
                </a:highlight>
              </a:rPr>
              <a:t>Test whether people can  find what they think they’re going to find based on the categories present.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CN">
                <a:highlight>
                  <a:srgbClr val="FFFFFF"/>
                </a:highlight>
              </a:rPr>
              <a:t>Flow of specific features/ functionalities   -</a:t>
            </a:r>
            <a:r>
              <a:rPr lang="zh-CN" sz="1200">
                <a:highlight>
                  <a:srgbClr val="FFFFFF"/>
                </a:highlight>
              </a:rPr>
              <a:t>Does the prototype flow smoothly or mekr the user confused?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zh-CN">
                <a:highlight>
                  <a:srgbClr val="FFFFFF"/>
                </a:highlight>
              </a:rPr>
              <a:t>Microcopy   -</a:t>
            </a:r>
            <a:r>
              <a:rPr lang="zh-CN" sz="1200">
                <a:highlight>
                  <a:srgbClr val="FFFFFF"/>
                </a:highlight>
              </a:rPr>
              <a:t>Put real labels, menu categories, button names and short descriptions on the  prototype, to check the user reaction towards the words/texts (also professionally called “Microcopy”) </a:t>
            </a:r>
            <a:endParaRPr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zh-CN" sz="4700">
                <a:latin typeface="Times New Roman"/>
                <a:ea typeface="Times New Roman"/>
                <a:cs typeface="Times New Roman"/>
                <a:sym typeface="Times New Roman"/>
              </a:rPr>
              <a:t>THANK YOU！</a:t>
            </a:r>
            <a:endParaRPr b="1" i="1" sz="4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932250" y="1532325"/>
            <a:ext cx="33003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/>
              <a:t>Group 3 – Day Dream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/>
              <a:t>Presenter – Tiansheng Liu   470342488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/>
              <a:t>		Fengjun Li        470342112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/>
              <a:t>		Haozhe Zhang 460335162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980400" y="3493300"/>
            <a:ext cx="32040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/>
              <a:t>Project: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/>
              <a:t>Web Platform for Client-Supplier Business Management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5025625" y="728675"/>
            <a:ext cx="3525300" cy="40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Team member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Front-end: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Tiansheng Liu                      	470342488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/>
              <a:t>Fengjun Li                            	470342112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/>
              <a:t>Yinan Chen                          	470041259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/>
              <a:t>Kewen Su                             	470503539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/>
              <a:t>Back-end: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/>
              <a:t>Trung Kien Hoang               	470020243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/>
              <a:t>Xiaohan Li                           	470011746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/>
              <a:t>Haozhe Zhang                     	460335162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727950" y="665450"/>
            <a:ext cx="7688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/>
              <a:t>Front-end Development</a:t>
            </a:r>
            <a:endParaRPr b="1" sz="1700"/>
          </a:p>
        </p:txBody>
      </p:sp>
      <p:sp>
        <p:nvSpPr>
          <p:cNvPr id="99" name="Google Shape;99;p15"/>
          <p:cNvSpPr txBox="1"/>
          <p:nvPr/>
        </p:nvSpPr>
        <p:spPr>
          <a:xfrm>
            <a:off x="728675" y="2711000"/>
            <a:ext cx="36825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Lato"/>
                <a:ea typeface="Lato"/>
                <a:cs typeface="Lato"/>
                <a:sym typeface="Lato"/>
              </a:rPr>
              <a:t>Current Progress: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 sz="1300"/>
              <a:t>Complete the basic web pages with all requirements.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 sz="1300"/>
              <a:t>Transition from static pages to dynamic pages.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 sz="1300"/>
              <a:t>Try to overcome the chat function and date filtering function.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0" name="Google Shape;100;p15"/>
          <p:cNvSpPr txBox="1"/>
          <p:nvPr/>
        </p:nvSpPr>
        <p:spPr>
          <a:xfrm>
            <a:off x="4947850" y="2014550"/>
            <a:ext cx="36825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Lato"/>
                <a:ea typeface="Lato"/>
                <a:cs typeface="Lato"/>
                <a:sym typeface="Lato"/>
              </a:rPr>
              <a:t>Problems</a:t>
            </a:r>
            <a:r>
              <a:rPr b="1" lang="zh-CN">
                <a:latin typeface="Lato"/>
                <a:ea typeface="Lato"/>
                <a:cs typeface="Lato"/>
                <a:sym typeface="Lato"/>
              </a:rPr>
              <a:t>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 sz="1300"/>
              <a:t>Two difficulties: chat function and date filtering function.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 sz="1300"/>
              <a:t>Busy on developing and still not merging code.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1" name="Google Shape;101;p15"/>
          <p:cNvSpPr txBox="1"/>
          <p:nvPr/>
        </p:nvSpPr>
        <p:spPr>
          <a:xfrm>
            <a:off x="728675" y="1500200"/>
            <a:ext cx="36825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Lato"/>
                <a:ea typeface="Lato"/>
                <a:cs typeface="Lato"/>
                <a:sym typeface="Lato"/>
              </a:rPr>
              <a:t>Original Plan: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zh-CN" sz="1300"/>
              <a:t>The web pages need to meet all basic requirements and be able to operate successfully in this week.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200" y="516650"/>
            <a:ext cx="3070949" cy="144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1400" y="529212"/>
            <a:ext cx="3070950" cy="1419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200" y="2046675"/>
            <a:ext cx="3070949" cy="144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 rotWithShape="1">
          <a:blip r:embed="rId6">
            <a:alphaModFix/>
          </a:blip>
          <a:srcRect b="0" l="0" r="6803" t="0"/>
          <a:stretch/>
        </p:blipFill>
        <p:spPr>
          <a:xfrm>
            <a:off x="5461401" y="2046675"/>
            <a:ext cx="3070951" cy="144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2200" y="3576701"/>
            <a:ext cx="3070949" cy="1444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61400" y="3589250"/>
            <a:ext cx="3070949" cy="14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4083975" y="933400"/>
            <a:ext cx="11466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Lato"/>
                <a:ea typeface="Lato"/>
                <a:cs typeface="Lato"/>
                <a:sym typeface="Lato"/>
              </a:rPr>
              <a:t>Search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Lato"/>
                <a:ea typeface="Lato"/>
                <a:cs typeface="Lato"/>
                <a:sym typeface="Lato"/>
              </a:rPr>
              <a:t>Function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4083976" y="2420525"/>
            <a:ext cx="11466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Account Encryption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4083976" y="3950550"/>
            <a:ext cx="11466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Filtering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Function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727950" y="633325"/>
            <a:ext cx="7688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/>
              <a:t>Back</a:t>
            </a:r>
            <a:r>
              <a:rPr b="1" lang="zh-CN" sz="1700"/>
              <a:t>-end Development</a:t>
            </a:r>
            <a:endParaRPr b="1" sz="1700"/>
          </a:p>
        </p:txBody>
      </p:sp>
      <p:sp>
        <p:nvSpPr>
          <p:cNvPr id="120" name="Google Shape;120;p17"/>
          <p:cNvSpPr txBox="1"/>
          <p:nvPr/>
        </p:nvSpPr>
        <p:spPr>
          <a:xfrm>
            <a:off x="727950" y="2711075"/>
            <a:ext cx="36825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Lato"/>
                <a:ea typeface="Lato"/>
                <a:cs typeface="Lato"/>
                <a:sym typeface="Lato"/>
              </a:rPr>
              <a:t>Current Progress: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 sz="1300"/>
              <a:t>Use the previously unified variable name to complete the database construction.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 sz="1300"/>
              <a:t>Start programming the functions which the back-end needs.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21" name="Google Shape;121;p17"/>
          <p:cNvSpPr txBox="1"/>
          <p:nvPr/>
        </p:nvSpPr>
        <p:spPr>
          <a:xfrm>
            <a:off x="4733550" y="1982400"/>
            <a:ext cx="36825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Lato"/>
                <a:ea typeface="Lato"/>
                <a:cs typeface="Lato"/>
                <a:sym typeface="Lato"/>
              </a:rPr>
              <a:t>Problems: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 sz="1300"/>
              <a:t>The data interaction between the model and the database.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 sz="1300"/>
              <a:t>Successfully interact with the front end or not.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22" name="Google Shape;122;p17"/>
          <p:cNvSpPr txBox="1"/>
          <p:nvPr/>
        </p:nvSpPr>
        <p:spPr>
          <a:xfrm>
            <a:off x="727950" y="1500275"/>
            <a:ext cx="36825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Lato"/>
                <a:ea typeface="Lato"/>
                <a:cs typeface="Lato"/>
                <a:sym typeface="Lato"/>
              </a:rPr>
              <a:t>Original Plan: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zh-CN" sz="1300">
                <a:latin typeface="Lato"/>
                <a:ea typeface="Lato"/>
                <a:cs typeface="Lato"/>
                <a:sym typeface="Lato"/>
              </a:rPr>
              <a:t>Database can interact with front-end, it also can save and load data from front-end in week 8.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75" y="1920475"/>
            <a:ext cx="4026952" cy="251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450" y="1920475"/>
            <a:ext cx="4026949" cy="251683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698900" y="1301475"/>
            <a:ext cx="51459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600">
                <a:latin typeface="Lato"/>
                <a:ea typeface="Lato"/>
                <a:cs typeface="Lato"/>
                <a:sym typeface="Lato"/>
              </a:rPr>
              <a:t>Database Construction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729450" y="1162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Details of Testing Strategy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729450" y="1620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100"/>
              <a:t>1.Create the prototype testing plan</a:t>
            </a:r>
            <a:endParaRPr b="1" sz="1100"/>
          </a:p>
          <a:p>
            <a:pPr indent="0" lvl="0" marL="0" rtl="0" algn="just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333333"/>
                </a:solidFill>
                <a:highlight>
                  <a:srgbClr val="FFFFFF"/>
                </a:highlight>
              </a:rPr>
              <a:t>Plan will include objective or questions; the method we intend to use to test prototype; the number of users we’ll test on; a list of all the equipment we’ll need; and how we’ll document and measure findings.</a:t>
            </a:r>
            <a:br>
              <a:rPr lang="zh-CN" sz="1100"/>
            </a:br>
            <a:r>
              <a:rPr lang="zh-CN" sz="1100"/>
              <a:t>2.</a:t>
            </a:r>
            <a:r>
              <a:rPr b="1" lang="zh-CN" sz="1100"/>
              <a:t>Recruit participants</a:t>
            </a:r>
            <a:endParaRPr b="1" sz="1100"/>
          </a:p>
          <a:p>
            <a:pPr indent="0" lvl="0" marL="0" rtl="0" algn="l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333333"/>
                </a:solidFill>
                <a:highlight>
                  <a:srgbClr val="FFFFFF"/>
                </a:highlight>
              </a:rPr>
              <a:t> Test on users who represent our target audience.</a:t>
            </a:r>
            <a:endParaRPr b="1" sz="1100"/>
          </a:p>
          <a:p>
            <a:pPr indent="0" lvl="0" marL="0" rtl="0" algn="l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1100"/>
              <a:t>3.</a:t>
            </a:r>
            <a:r>
              <a:rPr b="1" lang="zh-CN" sz="1100"/>
              <a:t>Gather all the necessary equipment</a:t>
            </a:r>
            <a:endParaRPr b="1" sz="1100"/>
          </a:p>
          <a:p>
            <a:pPr indent="0" lvl="0" marL="0" rtl="0" algn="just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333333"/>
                </a:solidFill>
                <a:highlight>
                  <a:srgbClr val="FFFFFF"/>
                </a:highlight>
              </a:rPr>
              <a:t>Refer back to the plan and make sure got everything need to conduct the tests: screen recording software,pens and paper,ets.</a:t>
            </a:r>
            <a:br>
              <a:rPr lang="zh-CN"/>
            </a:br>
            <a:r>
              <a:rPr lang="zh-CN" sz="1100"/>
              <a:t>4.</a:t>
            </a:r>
            <a:r>
              <a:rPr b="1" lang="zh-CN" sz="1100"/>
              <a:t>Document our findings </a:t>
            </a:r>
            <a:endParaRPr b="1" sz="1100"/>
          </a:p>
          <a:p>
            <a:pPr indent="0" lvl="0" marL="0" rtl="0" algn="just">
              <a:lnSpc>
                <a:spcPct val="18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zh-CN" sz="1100">
                <a:solidFill>
                  <a:srgbClr val="333333"/>
                </a:solidFill>
                <a:highlight>
                  <a:srgbClr val="FFFFFF"/>
                </a:highlight>
              </a:rPr>
              <a:t>Record each test in order to analyze the observations and compare the results of each session.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29450" y="1281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Product Evaluation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727650" y="21811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Plan A:  </a:t>
            </a:r>
            <a:r>
              <a:rPr b="1" lang="zh-CN"/>
              <a:t>We show our product remotely though ZOOM (</a:t>
            </a:r>
            <a:r>
              <a:rPr b="1" lang="zh-CN">
                <a:highlight>
                  <a:srgbClr val="D9D9D9"/>
                </a:highlight>
              </a:rPr>
              <a:t>We Prefered</a:t>
            </a:r>
            <a:r>
              <a:rPr b="1" lang="zh-CN"/>
              <a:t>）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More space to display the  function for our web application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Able to show more product detail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CN"/>
              <a:t>Plan B: Client run product on his local server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Client can experience product more intuitively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Client can find more detail and logic in our code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Test Scenarios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727650" y="22191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/>
              <a:t>Step1: introduction of product function and interface</a:t>
            </a:r>
            <a:endParaRPr b="1"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CN" sz="1700"/>
              <a:t>Step2: Simulate the whole process of a new user using our web application</a:t>
            </a:r>
            <a:endParaRPr b="1"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zh-CN" sz="1700"/>
              <a:t>Step3: Answer the question and get feedback from our client</a:t>
            </a:r>
            <a:endParaRPr b="1"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