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ustria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5d0zYGnAz/45jfWQH2TYGkeP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font" Target="fonts/Lustri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242a4dd19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a242a4dd19_1_1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242a4dd19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a242a4dd19_1_1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242a4dd19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a242a4dd19_1_1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242a4dd19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a242a4dd19_1_1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242a4dd19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a242a4dd19_1_15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242a4dd19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a242a4dd19_1_18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242a4dd19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a242a4dd19_1_18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242a4dd19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a242a4dd19_1_19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242a4dd19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a242a4dd19_1_20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028020" y="1327155"/>
            <a:ext cx="7080026" cy="13716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50"/>
              <a:buFont typeface="Lustria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028020" y="2698755"/>
            <a:ext cx="7080026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945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735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带描述的全景图片">
  <p:cSld name="带描述的全景图片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413" y="410855"/>
            <a:ext cx="7606349" cy="286260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5"/>
          <p:cNvSpPr txBox="1"/>
          <p:nvPr>
            <p:ph type="title"/>
          </p:nvPr>
        </p:nvSpPr>
        <p:spPr>
          <a:xfrm>
            <a:off x="685354" y="3423941"/>
            <a:ext cx="7766495" cy="4076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None/>
              <a:defRPr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/>
          <p:nvPr>
            <p:ph idx="2" type="pic"/>
          </p:nvPr>
        </p:nvSpPr>
        <p:spPr>
          <a:xfrm>
            <a:off x="877012" y="521257"/>
            <a:ext cx="7384010" cy="2644253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685346" y="3831546"/>
            <a:ext cx="7765322" cy="5118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描述">
  <p:cSld name="标题和描述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685346" y="456328"/>
            <a:ext cx="7765322" cy="2650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685346" y="3221385"/>
            <a:ext cx="7765322" cy="112637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带描述的引言">
  <p:cSld name="带描述的引言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/>
          <p:nvPr>
            <p:ph type="title"/>
          </p:nvPr>
        </p:nvSpPr>
        <p:spPr>
          <a:xfrm>
            <a:off x="1084659" y="457200"/>
            <a:ext cx="6977064" cy="22446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" type="body"/>
          </p:nvPr>
        </p:nvSpPr>
        <p:spPr>
          <a:xfrm>
            <a:off x="1290484" y="2707524"/>
            <a:ext cx="6564224" cy="3995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88" name="Google Shape;88;p27"/>
          <p:cNvSpPr txBox="1"/>
          <p:nvPr>
            <p:ph idx="2" type="body"/>
          </p:nvPr>
        </p:nvSpPr>
        <p:spPr>
          <a:xfrm>
            <a:off x="685346" y="3228265"/>
            <a:ext cx="7765322" cy="11171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7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3" name="Google Shape;93;p27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/>
          <p:nvPr>
            <p:ph type="title"/>
          </p:nvPr>
        </p:nvSpPr>
        <p:spPr>
          <a:xfrm>
            <a:off x="685346" y="1595207"/>
            <a:ext cx="7765322" cy="18838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" type="body"/>
          </p:nvPr>
        </p:nvSpPr>
        <p:spPr>
          <a:xfrm>
            <a:off x="685339" y="3487917"/>
            <a:ext cx="7764149" cy="8554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97" name="Google Shape;97;p28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栏">
  <p:cSld name="3 栏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" type="body"/>
          </p:nvPr>
        </p:nvSpPr>
        <p:spPr>
          <a:xfrm>
            <a:off x="685346" y="1414462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03" name="Google Shape;103;p29"/>
          <p:cNvSpPr txBox="1"/>
          <p:nvPr>
            <p:ph idx="2" type="body"/>
          </p:nvPr>
        </p:nvSpPr>
        <p:spPr>
          <a:xfrm>
            <a:off x="685346" y="1928812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104" name="Google Shape;104;p29"/>
          <p:cNvSpPr txBox="1"/>
          <p:nvPr>
            <p:ph idx="3" type="body"/>
          </p:nvPr>
        </p:nvSpPr>
        <p:spPr>
          <a:xfrm>
            <a:off x="3335033" y="1414462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05" name="Google Shape;105;p29"/>
          <p:cNvSpPr txBox="1"/>
          <p:nvPr>
            <p:ph idx="4" type="body"/>
          </p:nvPr>
        </p:nvSpPr>
        <p:spPr>
          <a:xfrm>
            <a:off x="3331076" y="1928812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106" name="Google Shape;106;p29"/>
          <p:cNvSpPr txBox="1"/>
          <p:nvPr>
            <p:ph idx="5" type="body"/>
          </p:nvPr>
        </p:nvSpPr>
        <p:spPr>
          <a:xfrm>
            <a:off x="5974929" y="1414462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07" name="Google Shape;107;p29"/>
          <p:cNvSpPr txBox="1"/>
          <p:nvPr>
            <p:ph idx="6" type="body"/>
          </p:nvPr>
        </p:nvSpPr>
        <p:spPr>
          <a:xfrm>
            <a:off x="5974929" y="1928812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108" name="Google Shape;108;p29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图片栏">
  <p:cSld name="3 图片栏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472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02850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038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0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685346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17" name="Google Shape;117;p30"/>
          <p:cNvSpPr/>
          <p:nvPr>
            <p:ph idx="2" type="pic"/>
          </p:nvPr>
        </p:nvSpPr>
        <p:spPr>
          <a:xfrm>
            <a:off x="763577" y="1454188"/>
            <a:ext cx="2319276" cy="120221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3" type="body"/>
          </p:nvPr>
        </p:nvSpPr>
        <p:spPr>
          <a:xfrm>
            <a:off x="685346" y="3360276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119" name="Google Shape;119;p30"/>
          <p:cNvSpPr txBox="1"/>
          <p:nvPr>
            <p:ph idx="4" type="body"/>
          </p:nvPr>
        </p:nvSpPr>
        <p:spPr>
          <a:xfrm>
            <a:off x="3332091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20" name="Google Shape;120;p30"/>
          <p:cNvSpPr/>
          <p:nvPr>
            <p:ph idx="5" type="pic"/>
          </p:nvPr>
        </p:nvSpPr>
        <p:spPr>
          <a:xfrm>
            <a:off x="3409307" y="1454321"/>
            <a:ext cx="2319276" cy="120612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idx="6" type="body"/>
          </p:nvPr>
        </p:nvSpPr>
        <p:spPr>
          <a:xfrm>
            <a:off x="3331076" y="3360276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122" name="Google Shape;122;p30"/>
          <p:cNvSpPr txBox="1"/>
          <p:nvPr>
            <p:ph idx="7" type="body"/>
          </p:nvPr>
        </p:nvSpPr>
        <p:spPr>
          <a:xfrm>
            <a:off x="5975023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23" name="Google Shape;123;p30"/>
          <p:cNvSpPr/>
          <p:nvPr>
            <p:ph idx="8" type="pic"/>
          </p:nvPr>
        </p:nvSpPr>
        <p:spPr>
          <a:xfrm>
            <a:off x="6056774" y="1450824"/>
            <a:ext cx="2319276" cy="1205471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4" name="Google Shape;124;p30"/>
          <p:cNvSpPr txBox="1"/>
          <p:nvPr>
            <p:ph idx="9" type="body"/>
          </p:nvPr>
        </p:nvSpPr>
        <p:spPr>
          <a:xfrm>
            <a:off x="5974929" y="3360274"/>
            <a:ext cx="2475738" cy="9831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125" name="Google Shape;125;p30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" type="body"/>
          </p:nvPr>
        </p:nvSpPr>
        <p:spPr>
          <a:xfrm rot="5400000">
            <a:off x="3045975" y="-1061292"/>
            <a:ext cx="3044063" cy="77653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 rot="5400000">
            <a:off x="5650884" y="1543618"/>
            <a:ext cx="3886201" cy="171336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" type="body"/>
          </p:nvPr>
        </p:nvSpPr>
        <p:spPr>
          <a:xfrm rot="5400000">
            <a:off x="1711073" y="-568526"/>
            <a:ext cx="3886201" cy="59376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242a4dd19_1_6"/>
          <p:cNvSpPr txBox="1"/>
          <p:nvPr>
            <p:ph type="ctrTitle"/>
          </p:nvPr>
        </p:nvSpPr>
        <p:spPr>
          <a:xfrm>
            <a:off x="1028020" y="1327155"/>
            <a:ext cx="7080026" cy="13716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50"/>
              <a:buFont typeface="Lustria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a242a4dd19_1_6"/>
          <p:cNvSpPr txBox="1"/>
          <p:nvPr>
            <p:ph idx="1" type="subTitle"/>
          </p:nvPr>
        </p:nvSpPr>
        <p:spPr>
          <a:xfrm>
            <a:off x="1028020" y="2698755"/>
            <a:ext cx="7080026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945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735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ga242a4dd19_1_6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a242a4dd19_1_6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a242a4dd19_1_6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242a4dd19_1_12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a242a4dd19_1_12"/>
          <p:cNvSpPr txBox="1"/>
          <p:nvPr>
            <p:ph idx="1" type="body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55" name="Google Shape;155;ga242a4dd19_1_12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a242a4dd19_1_12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a242a4dd19_1_12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242a4dd19_1_18"/>
          <p:cNvSpPr txBox="1"/>
          <p:nvPr>
            <p:ph type="title"/>
          </p:nvPr>
        </p:nvSpPr>
        <p:spPr>
          <a:xfrm>
            <a:off x="971551" y="1320801"/>
            <a:ext cx="7192913" cy="13716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a242a4dd19_1_18"/>
          <p:cNvSpPr txBox="1"/>
          <p:nvPr>
            <p:ph idx="1" type="body"/>
          </p:nvPr>
        </p:nvSpPr>
        <p:spPr>
          <a:xfrm>
            <a:off x="971551" y="2692409"/>
            <a:ext cx="7192913" cy="113029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735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ga242a4dd19_1_18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a242a4dd19_1_18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a242a4dd19_1_18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242a4dd19_1_24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a242a4dd19_1_24"/>
          <p:cNvSpPr txBox="1"/>
          <p:nvPr>
            <p:ph idx="1" type="body"/>
          </p:nvPr>
        </p:nvSpPr>
        <p:spPr>
          <a:xfrm>
            <a:off x="685347" y="1299337"/>
            <a:ext cx="3795373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67" name="Google Shape;167;ga242a4dd19_1_24"/>
          <p:cNvSpPr txBox="1"/>
          <p:nvPr>
            <p:ph idx="2" type="body"/>
          </p:nvPr>
        </p:nvSpPr>
        <p:spPr>
          <a:xfrm>
            <a:off x="4652169" y="1299337"/>
            <a:ext cx="3798499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68" name="Google Shape;168;ga242a4dd19_1_24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a242a4dd19_1_24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a242a4dd19_1_24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172" name="Google Shape;172;ga242a4dd19_1_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46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173" name="Google Shape;173;ga242a4dd19_1_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33864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a242a4dd19_1_31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a242a4dd19_1_31"/>
          <p:cNvSpPr txBox="1"/>
          <p:nvPr>
            <p:ph idx="1" type="body"/>
          </p:nvPr>
        </p:nvSpPr>
        <p:spPr>
          <a:xfrm>
            <a:off x="754404" y="1376441"/>
            <a:ext cx="3657258" cy="4086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76" name="Google Shape;176;ga242a4dd19_1_31"/>
          <p:cNvSpPr txBox="1"/>
          <p:nvPr>
            <p:ph idx="2" type="body"/>
          </p:nvPr>
        </p:nvSpPr>
        <p:spPr>
          <a:xfrm>
            <a:off x="754404" y="1785103"/>
            <a:ext cx="365725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88607" lvl="0" marL="457200" algn="l">
              <a:spcBef>
                <a:spcPts val="270"/>
              </a:spcBef>
              <a:spcAft>
                <a:spcPts val="0"/>
              </a:spcAft>
              <a:buSzPts val="945"/>
              <a:buChar char="◈"/>
              <a:defRPr sz="1350"/>
            </a:lvl1pPr>
            <a:lvl2pPr indent="-281940" lvl="1" marL="914400" algn="l">
              <a:spcBef>
                <a:spcPts val="450"/>
              </a:spcBef>
              <a:spcAft>
                <a:spcPts val="0"/>
              </a:spcAft>
              <a:buSzPts val="840"/>
              <a:buChar char="🞚"/>
              <a:defRPr sz="1200"/>
            </a:lvl2pPr>
            <a:lvl3pPr indent="-275272" lvl="2" marL="1371600" algn="l">
              <a:spcBef>
                <a:spcPts val="450"/>
              </a:spcBef>
              <a:spcAft>
                <a:spcPts val="0"/>
              </a:spcAft>
              <a:buSzPts val="735"/>
              <a:buChar char="◈"/>
              <a:defRPr sz="1050"/>
            </a:lvl3pPr>
            <a:lvl4pPr indent="-268605" lvl="3" marL="1828800" algn="l">
              <a:spcBef>
                <a:spcPts val="450"/>
              </a:spcBef>
              <a:spcAft>
                <a:spcPts val="0"/>
              </a:spcAft>
              <a:buSzPts val="630"/>
              <a:buChar char="🞚"/>
              <a:defRPr sz="900"/>
            </a:lvl4pPr>
            <a:lvl5pPr indent="-268604" lvl="4" marL="2286000" algn="l">
              <a:spcBef>
                <a:spcPts val="450"/>
              </a:spcBef>
              <a:spcAft>
                <a:spcPts val="0"/>
              </a:spcAft>
              <a:buSzPts val="630"/>
              <a:buChar char="◈"/>
              <a:defRPr sz="900"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77" name="Google Shape;177;ga242a4dd19_1_31"/>
          <p:cNvSpPr txBox="1"/>
          <p:nvPr>
            <p:ph idx="3" type="body"/>
          </p:nvPr>
        </p:nvSpPr>
        <p:spPr>
          <a:xfrm>
            <a:off x="4721225" y="1376441"/>
            <a:ext cx="3671498" cy="4086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178" name="Google Shape;178;ga242a4dd19_1_31"/>
          <p:cNvSpPr txBox="1"/>
          <p:nvPr>
            <p:ph idx="4" type="body"/>
          </p:nvPr>
        </p:nvSpPr>
        <p:spPr>
          <a:xfrm>
            <a:off x="4721225" y="1785103"/>
            <a:ext cx="367149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88607" lvl="0" marL="457200" algn="l">
              <a:spcBef>
                <a:spcPts val="270"/>
              </a:spcBef>
              <a:spcAft>
                <a:spcPts val="0"/>
              </a:spcAft>
              <a:buSzPts val="945"/>
              <a:buChar char="◈"/>
              <a:defRPr sz="1350"/>
            </a:lvl1pPr>
            <a:lvl2pPr indent="-281940" lvl="1" marL="914400" algn="l">
              <a:spcBef>
                <a:spcPts val="450"/>
              </a:spcBef>
              <a:spcAft>
                <a:spcPts val="0"/>
              </a:spcAft>
              <a:buSzPts val="840"/>
              <a:buChar char="🞚"/>
              <a:defRPr sz="1200"/>
            </a:lvl2pPr>
            <a:lvl3pPr indent="-275272" lvl="2" marL="1371600" algn="l">
              <a:spcBef>
                <a:spcPts val="450"/>
              </a:spcBef>
              <a:spcAft>
                <a:spcPts val="0"/>
              </a:spcAft>
              <a:buSzPts val="735"/>
              <a:buChar char="◈"/>
              <a:defRPr sz="1050"/>
            </a:lvl3pPr>
            <a:lvl4pPr indent="-268605" lvl="3" marL="1828800" algn="l">
              <a:spcBef>
                <a:spcPts val="450"/>
              </a:spcBef>
              <a:spcAft>
                <a:spcPts val="0"/>
              </a:spcAft>
              <a:buSzPts val="630"/>
              <a:buChar char="🞚"/>
              <a:defRPr sz="900"/>
            </a:lvl4pPr>
            <a:lvl5pPr indent="-268604" lvl="4" marL="2286000" algn="l">
              <a:spcBef>
                <a:spcPts val="450"/>
              </a:spcBef>
              <a:spcAft>
                <a:spcPts val="0"/>
              </a:spcAft>
              <a:buSzPts val="630"/>
              <a:buChar char="◈"/>
              <a:defRPr sz="900"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79" name="Google Shape;179;ga242a4dd19_1_31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a242a4dd19_1_31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a242a4dd19_1_31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242a4dd19_1_42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a242a4dd19_1_42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a242a4dd19_1_42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ga242a4dd19_1_42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242a4dd19_1_47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a242a4dd19_1_47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a242a4dd19_1_47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242a4dd19_1_51"/>
          <p:cNvSpPr txBox="1"/>
          <p:nvPr>
            <p:ph type="title"/>
          </p:nvPr>
        </p:nvSpPr>
        <p:spPr>
          <a:xfrm>
            <a:off x="685347" y="457200"/>
            <a:ext cx="2780167" cy="13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ustria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a242a4dd19_1_51"/>
          <p:cNvSpPr txBox="1"/>
          <p:nvPr>
            <p:ph idx="1" type="body"/>
          </p:nvPr>
        </p:nvSpPr>
        <p:spPr>
          <a:xfrm>
            <a:off x="3641725" y="457200"/>
            <a:ext cx="4808943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94" name="Google Shape;194;ga242a4dd19_1_51"/>
          <p:cNvSpPr txBox="1"/>
          <p:nvPr>
            <p:ph idx="2" type="body"/>
          </p:nvPr>
        </p:nvSpPr>
        <p:spPr>
          <a:xfrm>
            <a:off x="685347" y="1823639"/>
            <a:ext cx="2780167" cy="251976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195" name="Google Shape;195;ga242a4dd19_1_51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ga242a4dd19_1_51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a242a4dd19_1_51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199" name="Google Shape;199;ga242a4dd19_1_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0249" y="457200"/>
            <a:ext cx="2688125" cy="39036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a242a4dd19_1_58"/>
          <p:cNvSpPr txBox="1"/>
          <p:nvPr>
            <p:ph type="title"/>
          </p:nvPr>
        </p:nvSpPr>
        <p:spPr>
          <a:xfrm>
            <a:off x="685347" y="457442"/>
            <a:ext cx="4451212" cy="13720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ga242a4dd19_1_58"/>
          <p:cNvSpPr/>
          <p:nvPr>
            <p:ph idx="2" type="pic"/>
          </p:nvPr>
        </p:nvSpPr>
        <p:spPr>
          <a:xfrm>
            <a:off x="5581914" y="572776"/>
            <a:ext cx="2456813" cy="3684617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02" name="Google Shape;202;ga242a4dd19_1_58"/>
          <p:cNvSpPr txBox="1"/>
          <p:nvPr>
            <p:ph idx="1" type="body"/>
          </p:nvPr>
        </p:nvSpPr>
        <p:spPr>
          <a:xfrm>
            <a:off x="685347" y="1829445"/>
            <a:ext cx="4451212" cy="25321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203" name="Google Shape;203;ga242a4dd19_1_58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ga242a4dd19_1_58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ga242a4dd19_1_58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带描述的全景图片">
  <p:cSld name="带描述的全景图片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207" name="Google Shape;207;ga242a4dd19_1_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413" y="410855"/>
            <a:ext cx="7606349" cy="286260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a242a4dd19_1_66"/>
          <p:cNvSpPr txBox="1"/>
          <p:nvPr>
            <p:ph type="title"/>
          </p:nvPr>
        </p:nvSpPr>
        <p:spPr>
          <a:xfrm>
            <a:off x="685354" y="3423941"/>
            <a:ext cx="7766495" cy="4076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None/>
              <a:defRPr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a242a4dd19_1_66"/>
          <p:cNvSpPr/>
          <p:nvPr>
            <p:ph idx="2" type="pic"/>
          </p:nvPr>
        </p:nvSpPr>
        <p:spPr>
          <a:xfrm>
            <a:off x="877012" y="521257"/>
            <a:ext cx="7384010" cy="2644253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1050"/>
              <a:buFont typeface="Noto Sans Symbols"/>
              <a:buNone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10" name="Google Shape;210;ga242a4dd19_1_66"/>
          <p:cNvSpPr txBox="1"/>
          <p:nvPr>
            <p:ph idx="1" type="body"/>
          </p:nvPr>
        </p:nvSpPr>
        <p:spPr>
          <a:xfrm>
            <a:off x="685346" y="3831546"/>
            <a:ext cx="7765322" cy="5118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211" name="Google Shape;211;ga242a4dd19_1_66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a242a4dd19_1_66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a242a4dd19_1_66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描述">
  <p:cSld name="标题和描述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242a4dd19_1_74"/>
          <p:cNvSpPr txBox="1"/>
          <p:nvPr>
            <p:ph type="title"/>
          </p:nvPr>
        </p:nvSpPr>
        <p:spPr>
          <a:xfrm>
            <a:off x="685346" y="456328"/>
            <a:ext cx="7765322" cy="2650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a242a4dd19_1_74"/>
          <p:cNvSpPr txBox="1"/>
          <p:nvPr>
            <p:ph idx="1" type="body"/>
          </p:nvPr>
        </p:nvSpPr>
        <p:spPr>
          <a:xfrm>
            <a:off x="685346" y="3221385"/>
            <a:ext cx="7765322" cy="112637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217" name="Google Shape;217;ga242a4dd19_1_74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ga242a4dd19_1_74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a242a4dd19_1_74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带描述的引言">
  <p:cSld name="带描述的引言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242a4dd19_1_80"/>
          <p:cNvSpPr txBox="1"/>
          <p:nvPr>
            <p:ph type="title"/>
          </p:nvPr>
        </p:nvSpPr>
        <p:spPr>
          <a:xfrm>
            <a:off x="1084659" y="457200"/>
            <a:ext cx="6977064" cy="22446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a242a4dd19_1_80"/>
          <p:cNvSpPr txBox="1"/>
          <p:nvPr>
            <p:ph idx="1" type="body"/>
          </p:nvPr>
        </p:nvSpPr>
        <p:spPr>
          <a:xfrm>
            <a:off x="1290484" y="2707524"/>
            <a:ext cx="6564224" cy="3995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223" name="Google Shape;223;ga242a4dd19_1_80"/>
          <p:cNvSpPr txBox="1"/>
          <p:nvPr>
            <p:ph idx="2" type="body"/>
          </p:nvPr>
        </p:nvSpPr>
        <p:spPr>
          <a:xfrm>
            <a:off x="685346" y="3228265"/>
            <a:ext cx="7765322" cy="11171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224" name="Google Shape;224;ga242a4dd19_1_80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ga242a4dd19_1_80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a242a4dd19_1_80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ga242a4dd19_1_8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28" name="Google Shape;228;ga242a4dd19_1_80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971551" y="1320801"/>
            <a:ext cx="7192913" cy="13716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71551" y="2692409"/>
            <a:ext cx="7192913" cy="113029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735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42a4dd19_1_89"/>
          <p:cNvSpPr txBox="1"/>
          <p:nvPr>
            <p:ph type="title"/>
          </p:nvPr>
        </p:nvSpPr>
        <p:spPr>
          <a:xfrm>
            <a:off x="685346" y="1595207"/>
            <a:ext cx="7765322" cy="18838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ga242a4dd19_1_89"/>
          <p:cNvSpPr txBox="1"/>
          <p:nvPr>
            <p:ph idx="1" type="body"/>
          </p:nvPr>
        </p:nvSpPr>
        <p:spPr>
          <a:xfrm>
            <a:off x="685339" y="3487917"/>
            <a:ext cx="7764149" cy="8554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/>
        </p:txBody>
      </p:sp>
      <p:sp>
        <p:nvSpPr>
          <p:cNvPr id="232" name="Google Shape;232;ga242a4dd19_1_89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a242a4dd19_1_89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ga242a4dd19_1_89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栏">
  <p:cSld name="3 栏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242a4dd19_1_95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ga242a4dd19_1_95"/>
          <p:cNvSpPr txBox="1"/>
          <p:nvPr>
            <p:ph idx="1" type="body"/>
          </p:nvPr>
        </p:nvSpPr>
        <p:spPr>
          <a:xfrm>
            <a:off x="685346" y="1414462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238" name="Google Shape;238;ga242a4dd19_1_95"/>
          <p:cNvSpPr txBox="1"/>
          <p:nvPr>
            <p:ph idx="2" type="body"/>
          </p:nvPr>
        </p:nvSpPr>
        <p:spPr>
          <a:xfrm>
            <a:off x="685346" y="1928812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239" name="Google Shape;239;ga242a4dd19_1_95"/>
          <p:cNvSpPr txBox="1"/>
          <p:nvPr>
            <p:ph idx="3" type="body"/>
          </p:nvPr>
        </p:nvSpPr>
        <p:spPr>
          <a:xfrm>
            <a:off x="3335033" y="1414462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240" name="Google Shape;240;ga242a4dd19_1_95"/>
          <p:cNvSpPr txBox="1"/>
          <p:nvPr>
            <p:ph idx="4" type="body"/>
          </p:nvPr>
        </p:nvSpPr>
        <p:spPr>
          <a:xfrm>
            <a:off x="3331076" y="1928812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241" name="Google Shape;241;ga242a4dd19_1_95"/>
          <p:cNvSpPr txBox="1"/>
          <p:nvPr>
            <p:ph idx="5" type="body"/>
          </p:nvPr>
        </p:nvSpPr>
        <p:spPr>
          <a:xfrm>
            <a:off x="5974929" y="1414462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242" name="Google Shape;242;ga242a4dd19_1_95"/>
          <p:cNvSpPr txBox="1"/>
          <p:nvPr>
            <p:ph idx="6" type="body"/>
          </p:nvPr>
        </p:nvSpPr>
        <p:spPr>
          <a:xfrm>
            <a:off x="5974929" y="1928812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243" name="Google Shape;243;ga242a4dd19_1_95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ga242a4dd19_1_95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ga242a4dd19_1_95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图片栏">
  <p:cSld name="3 图片栏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247" name="Google Shape;247;ga242a4dd19_1_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3472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248" name="Google Shape;248;ga242a4dd19_1_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02850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249" name="Google Shape;249;ga242a4dd19_1_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2038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a242a4dd19_1_106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ga242a4dd19_1_106"/>
          <p:cNvSpPr txBox="1"/>
          <p:nvPr>
            <p:ph idx="1" type="body"/>
          </p:nvPr>
        </p:nvSpPr>
        <p:spPr>
          <a:xfrm>
            <a:off x="685346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252" name="Google Shape;252;ga242a4dd19_1_106"/>
          <p:cNvSpPr/>
          <p:nvPr>
            <p:ph idx="2" type="pic"/>
          </p:nvPr>
        </p:nvSpPr>
        <p:spPr>
          <a:xfrm>
            <a:off x="763577" y="1454188"/>
            <a:ext cx="2319276" cy="120221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53" name="Google Shape;253;ga242a4dd19_1_106"/>
          <p:cNvSpPr txBox="1"/>
          <p:nvPr>
            <p:ph idx="3" type="body"/>
          </p:nvPr>
        </p:nvSpPr>
        <p:spPr>
          <a:xfrm>
            <a:off x="685346" y="3360276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254" name="Google Shape;254;ga242a4dd19_1_106"/>
          <p:cNvSpPr txBox="1"/>
          <p:nvPr>
            <p:ph idx="4" type="body"/>
          </p:nvPr>
        </p:nvSpPr>
        <p:spPr>
          <a:xfrm>
            <a:off x="3332091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255" name="Google Shape;255;ga242a4dd19_1_106"/>
          <p:cNvSpPr/>
          <p:nvPr>
            <p:ph idx="5" type="pic"/>
          </p:nvPr>
        </p:nvSpPr>
        <p:spPr>
          <a:xfrm>
            <a:off x="3409307" y="1454321"/>
            <a:ext cx="2319276" cy="1206123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56" name="Google Shape;256;ga242a4dd19_1_106"/>
          <p:cNvSpPr txBox="1"/>
          <p:nvPr>
            <p:ph idx="6" type="body"/>
          </p:nvPr>
        </p:nvSpPr>
        <p:spPr>
          <a:xfrm>
            <a:off x="3331076" y="3360276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257" name="Google Shape;257;ga242a4dd19_1_106"/>
          <p:cNvSpPr txBox="1"/>
          <p:nvPr>
            <p:ph idx="7" type="body"/>
          </p:nvPr>
        </p:nvSpPr>
        <p:spPr>
          <a:xfrm>
            <a:off x="5975023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b="0"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258" name="Google Shape;258;ga242a4dd19_1_106"/>
          <p:cNvSpPr/>
          <p:nvPr>
            <p:ph idx="8" type="pic"/>
          </p:nvPr>
        </p:nvSpPr>
        <p:spPr>
          <a:xfrm>
            <a:off x="6056774" y="1450824"/>
            <a:ext cx="2319276" cy="1205471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259" name="Google Shape;259;ga242a4dd19_1_106"/>
          <p:cNvSpPr txBox="1"/>
          <p:nvPr>
            <p:ph idx="9" type="body"/>
          </p:nvPr>
        </p:nvSpPr>
        <p:spPr>
          <a:xfrm>
            <a:off x="5974929" y="3360274"/>
            <a:ext cx="2475738" cy="9831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260" name="Google Shape;260;ga242a4dd19_1_106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ga242a4dd19_1_106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ga242a4dd19_1_106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242a4dd19_1_123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ga242a4dd19_1_123"/>
          <p:cNvSpPr txBox="1"/>
          <p:nvPr>
            <p:ph idx="1" type="body"/>
          </p:nvPr>
        </p:nvSpPr>
        <p:spPr>
          <a:xfrm rot="5400000">
            <a:off x="3045975" y="-1061292"/>
            <a:ext cx="3044063" cy="77653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66" name="Google Shape;266;ga242a4dd19_1_123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ga242a4dd19_1_123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ga242a4dd19_1_123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242a4dd19_1_129"/>
          <p:cNvSpPr txBox="1"/>
          <p:nvPr>
            <p:ph type="title"/>
          </p:nvPr>
        </p:nvSpPr>
        <p:spPr>
          <a:xfrm rot="5400000">
            <a:off x="5650884" y="1543618"/>
            <a:ext cx="3886201" cy="171336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ga242a4dd19_1_129"/>
          <p:cNvSpPr txBox="1"/>
          <p:nvPr>
            <p:ph idx="1" type="body"/>
          </p:nvPr>
        </p:nvSpPr>
        <p:spPr>
          <a:xfrm rot="5400000">
            <a:off x="1711073" y="-568526"/>
            <a:ext cx="3886201" cy="59376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72" name="Google Shape;272;ga242a4dd19_1_129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ga242a4dd19_1_129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ga242a4dd19_1_129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685347" y="1299337"/>
            <a:ext cx="3795373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652169" y="1299337"/>
            <a:ext cx="3798499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Google Shape;3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346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Google Shape;3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33864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0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754404" y="1376441"/>
            <a:ext cx="3657258" cy="4086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754404" y="1785103"/>
            <a:ext cx="365725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88607" lvl="0" marL="457200" algn="l">
              <a:spcBef>
                <a:spcPts val="270"/>
              </a:spcBef>
              <a:spcAft>
                <a:spcPts val="0"/>
              </a:spcAft>
              <a:buSzPts val="945"/>
              <a:buChar char="◈"/>
              <a:defRPr sz="1350"/>
            </a:lvl1pPr>
            <a:lvl2pPr indent="-281940" lvl="1" marL="914400" algn="l">
              <a:spcBef>
                <a:spcPts val="450"/>
              </a:spcBef>
              <a:spcAft>
                <a:spcPts val="0"/>
              </a:spcAft>
              <a:buSzPts val="840"/>
              <a:buChar char="🞚"/>
              <a:defRPr sz="1200"/>
            </a:lvl2pPr>
            <a:lvl3pPr indent="-275272" lvl="2" marL="1371600" algn="l">
              <a:spcBef>
                <a:spcPts val="450"/>
              </a:spcBef>
              <a:spcAft>
                <a:spcPts val="0"/>
              </a:spcAft>
              <a:buSzPts val="735"/>
              <a:buChar char="◈"/>
              <a:defRPr sz="1050"/>
            </a:lvl3pPr>
            <a:lvl4pPr indent="-268605" lvl="3" marL="1828800" algn="l">
              <a:spcBef>
                <a:spcPts val="450"/>
              </a:spcBef>
              <a:spcAft>
                <a:spcPts val="0"/>
              </a:spcAft>
              <a:buSzPts val="630"/>
              <a:buChar char="🞚"/>
              <a:defRPr sz="900"/>
            </a:lvl4pPr>
            <a:lvl5pPr indent="-268604" lvl="4" marL="2286000" algn="l">
              <a:spcBef>
                <a:spcPts val="450"/>
              </a:spcBef>
              <a:spcAft>
                <a:spcPts val="0"/>
              </a:spcAft>
              <a:buSzPts val="630"/>
              <a:buChar char="◈"/>
              <a:defRPr sz="900"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3" type="body"/>
          </p:nvPr>
        </p:nvSpPr>
        <p:spPr>
          <a:xfrm>
            <a:off x="4721225" y="1376441"/>
            <a:ext cx="3671498" cy="4086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b="0" sz="18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050"/>
              <a:buNone/>
              <a:defRPr b="1" sz="15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945"/>
              <a:buNone/>
              <a:defRPr b="1" sz="13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840"/>
              <a:buNone/>
              <a:defRPr b="1" sz="1200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840"/>
              <a:buNone/>
              <a:defRPr b="1" sz="1200"/>
            </a:lvl9pPr>
          </a:lstStyle>
          <a:p/>
        </p:txBody>
      </p:sp>
      <p:sp>
        <p:nvSpPr>
          <p:cNvPr id="43" name="Google Shape;43;p20"/>
          <p:cNvSpPr txBox="1"/>
          <p:nvPr>
            <p:ph idx="4" type="body"/>
          </p:nvPr>
        </p:nvSpPr>
        <p:spPr>
          <a:xfrm>
            <a:off x="4721225" y="1785103"/>
            <a:ext cx="367149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88607" lvl="0" marL="457200" algn="l">
              <a:spcBef>
                <a:spcPts val="270"/>
              </a:spcBef>
              <a:spcAft>
                <a:spcPts val="0"/>
              </a:spcAft>
              <a:buSzPts val="945"/>
              <a:buChar char="◈"/>
              <a:defRPr sz="1350"/>
            </a:lvl1pPr>
            <a:lvl2pPr indent="-281940" lvl="1" marL="914400" algn="l">
              <a:spcBef>
                <a:spcPts val="450"/>
              </a:spcBef>
              <a:spcAft>
                <a:spcPts val="0"/>
              </a:spcAft>
              <a:buSzPts val="840"/>
              <a:buChar char="🞚"/>
              <a:defRPr sz="1200"/>
            </a:lvl2pPr>
            <a:lvl3pPr indent="-275272" lvl="2" marL="1371600" algn="l">
              <a:spcBef>
                <a:spcPts val="450"/>
              </a:spcBef>
              <a:spcAft>
                <a:spcPts val="0"/>
              </a:spcAft>
              <a:buSzPts val="735"/>
              <a:buChar char="◈"/>
              <a:defRPr sz="1050"/>
            </a:lvl3pPr>
            <a:lvl4pPr indent="-268605" lvl="3" marL="1828800" algn="l">
              <a:spcBef>
                <a:spcPts val="450"/>
              </a:spcBef>
              <a:spcAft>
                <a:spcPts val="0"/>
              </a:spcAft>
              <a:buSzPts val="630"/>
              <a:buChar char="🞚"/>
              <a:defRPr sz="900"/>
            </a:lvl4pPr>
            <a:lvl5pPr indent="-268604" lvl="4" marL="2286000" algn="l">
              <a:spcBef>
                <a:spcPts val="450"/>
              </a:spcBef>
              <a:spcAft>
                <a:spcPts val="0"/>
              </a:spcAft>
              <a:buSzPts val="630"/>
              <a:buChar char="◈"/>
              <a:defRPr sz="900"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685347" y="457200"/>
            <a:ext cx="2780167" cy="13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ustria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3641725" y="457200"/>
            <a:ext cx="4808943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685347" y="1823639"/>
            <a:ext cx="2780167" cy="251976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0249" y="457200"/>
            <a:ext cx="2688125" cy="39036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4"/>
          <p:cNvSpPr txBox="1"/>
          <p:nvPr>
            <p:ph type="title"/>
          </p:nvPr>
        </p:nvSpPr>
        <p:spPr>
          <a:xfrm>
            <a:off x="685347" y="457442"/>
            <a:ext cx="4451212" cy="13720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/>
          <p:nvPr>
            <p:ph idx="2" type="pic"/>
          </p:nvPr>
        </p:nvSpPr>
        <p:spPr>
          <a:xfrm>
            <a:off x="5581914" y="572776"/>
            <a:ext cx="2456813" cy="3684617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840"/>
              <a:buFont typeface="Noto Sans Symbols"/>
              <a:buNone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685347" y="1829445"/>
            <a:ext cx="4451212" cy="25321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indent="-228600" lvl="3" marL="18288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indent="-228600" lvl="4" marL="22860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indent="-228600" lvl="5" marL="27432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indent="-228600" lvl="6" marL="32004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indent="-228600" lvl="7" marL="3657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indent="-228600" lvl="8" marL="41148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5275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Char char="◈"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88607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945"/>
              <a:buFont typeface="Noto Sans Symbols"/>
              <a:buChar char="🞚"/>
              <a:defRPr b="0" i="0" sz="13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81939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75272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🞚"/>
              <a:defRPr b="0" i="0" sz="10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75272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75272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75272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75272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75272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242a4dd19_1_0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b="0" i="0" sz="3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2" name="Google Shape;142;ga242a4dd19_1_0"/>
          <p:cNvSpPr txBox="1"/>
          <p:nvPr>
            <p:ph idx="1" type="body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95275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Char char="◈"/>
              <a:defRPr b="0" i="0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288607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945"/>
              <a:buFont typeface="Noto Sans Symbols"/>
              <a:buChar char="🞚"/>
              <a:defRPr b="0" i="0" sz="13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81939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b="0" i="0" sz="12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75272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🞚"/>
              <a:defRPr b="0" i="0" sz="10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75272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75272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75272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75272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75272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735"/>
              <a:buFont typeface="Noto Sans Symbols"/>
              <a:buChar char="◈"/>
              <a:defRPr b="0" i="0" sz="105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3" name="Google Shape;143;ga242a4dd19_1_0"/>
          <p:cNvSpPr txBox="1"/>
          <p:nvPr>
            <p:ph idx="10" type="dt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ga242a4dd19_1_0"/>
          <p:cNvSpPr txBox="1"/>
          <p:nvPr>
            <p:ph idx="11" type="ftr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ga242a4dd19_1_0"/>
          <p:cNvSpPr txBox="1"/>
          <p:nvPr>
            <p:ph idx="12" type="sldNum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242a4dd19_1_135"/>
          <p:cNvSpPr txBox="1"/>
          <p:nvPr>
            <p:ph type="ctrTitle"/>
          </p:nvPr>
        </p:nvSpPr>
        <p:spPr>
          <a:xfrm>
            <a:off x="1154038" y="573278"/>
            <a:ext cx="6835924" cy="138395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Lustria"/>
              <a:buNone/>
            </a:pPr>
            <a:r>
              <a:rPr lang="en-US" sz="2700"/>
              <a:t>SOFT2412 - Agile Software Development with Scrum and Agile Tools </a:t>
            </a:r>
            <a:br>
              <a:rPr lang="en-US" sz="2700"/>
            </a:br>
            <a:r>
              <a:rPr lang="en-US" sz="2700"/>
              <a:t>- Final Demonstration</a:t>
            </a:r>
            <a:endParaRPr sz="2700"/>
          </a:p>
        </p:txBody>
      </p:sp>
      <p:sp>
        <p:nvSpPr>
          <p:cNvPr id="280" name="Google Shape;280;ga242a4dd19_1_135"/>
          <p:cNvSpPr txBox="1"/>
          <p:nvPr>
            <p:ph idx="1" type="subTitle"/>
          </p:nvPr>
        </p:nvSpPr>
        <p:spPr>
          <a:xfrm>
            <a:off x="2883734" y="2358103"/>
            <a:ext cx="3376532" cy="235603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-US"/>
              <a:t>R18A Group 3 -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SzPts val="1050"/>
              <a:buNone/>
            </a:pPr>
            <a:r>
              <a:rPr lang="en-US"/>
              <a:t>Chenglong Li 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SzPts val="1050"/>
              <a:buNone/>
            </a:pPr>
            <a:r>
              <a:rPr lang="en-US"/>
              <a:t>Yuben Fang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SzPts val="1050"/>
              <a:buNone/>
            </a:pPr>
            <a:r>
              <a:rPr lang="en-US"/>
              <a:t>Xiaohan Li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SzPts val="1050"/>
              <a:buNone/>
            </a:pPr>
            <a:r>
              <a:rPr lang="en-US"/>
              <a:t>Canwei Cai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SzPts val="1050"/>
              <a:buNone/>
            </a:pPr>
            <a:r>
              <a:rPr lang="en-US"/>
              <a:t>Jiesheng Liang</a:t>
            </a:r>
            <a:endParaRPr/>
          </a:p>
          <a:p>
            <a:pPr indent="0" lvl="0" marL="0" rtl="0" algn="ctr">
              <a:spcBef>
                <a:spcPts val="165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242a4dd19_1_141"/>
          <p:cNvSpPr txBox="1"/>
          <p:nvPr>
            <p:ph type="title"/>
          </p:nvPr>
        </p:nvSpPr>
        <p:spPr>
          <a:xfrm>
            <a:off x="685346" y="436181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86" name="Google Shape;286;ga242a4dd19_1_141"/>
          <p:cNvSpPr txBox="1"/>
          <p:nvPr>
            <p:ph idx="1" type="body"/>
          </p:nvPr>
        </p:nvSpPr>
        <p:spPr>
          <a:xfrm>
            <a:off x="685350" y="1241300"/>
            <a:ext cx="7765200" cy="3185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9500" lvl="0" marL="25717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 sz="1800"/>
              <a:t>Functions updated in this sprint</a:t>
            </a:r>
            <a:endParaRPr/>
          </a:p>
          <a:p>
            <a:pPr indent="-229500" lvl="0" marL="257175" rtl="0" algn="l">
              <a:lnSpc>
                <a:spcPct val="200000"/>
              </a:lnSpc>
              <a:spcBef>
                <a:spcPts val="810"/>
              </a:spcBef>
              <a:spcAft>
                <a:spcPts val="0"/>
              </a:spcAft>
              <a:buSzPts val="1260"/>
              <a:buChar char="◈"/>
            </a:pPr>
            <a:r>
              <a:rPr lang="en-US" sz="1800"/>
              <a:t>Application introduction</a:t>
            </a:r>
            <a:endParaRPr/>
          </a:p>
          <a:p>
            <a:pPr indent="-229500" lvl="0" marL="257175" rtl="0" algn="l">
              <a:lnSpc>
                <a:spcPct val="200000"/>
              </a:lnSpc>
              <a:spcBef>
                <a:spcPts val="810"/>
              </a:spcBef>
              <a:spcAft>
                <a:spcPts val="0"/>
              </a:spcAft>
              <a:buSzPts val="1260"/>
              <a:buChar char="◈"/>
            </a:pPr>
            <a:r>
              <a:rPr b="1" lang="en-US" sz="1800"/>
              <a:t>Product demo as scenarios</a:t>
            </a:r>
            <a:endParaRPr/>
          </a:p>
          <a:p>
            <a:pPr indent="-229500" lvl="0" marL="257175" rtl="0" algn="l">
              <a:lnSpc>
                <a:spcPct val="200000"/>
              </a:lnSpc>
              <a:spcBef>
                <a:spcPts val="810"/>
              </a:spcBef>
              <a:spcAft>
                <a:spcPts val="0"/>
              </a:spcAft>
              <a:buSzPts val="1260"/>
              <a:buChar char="◈"/>
            </a:pPr>
            <a:r>
              <a:rPr lang="en-US" sz="1800"/>
              <a:t>Jacoco coverage report in Jenkins</a:t>
            </a:r>
            <a:endParaRPr/>
          </a:p>
          <a:p>
            <a:pPr indent="-229500" lvl="0" marL="257175" rtl="0" algn="l">
              <a:lnSpc>
                <a:spcPct val="200000"/>
              </a:lnSpc>
              <a:spcBef>
                <a:spcPts val="810"/>
              </a:spcBef>
              <a:spcAft>
                <a:spcPts val="0"/>
              </a:spcAft>
              <a:buSzPts val="1260"/>
              <a:buChar char="◈"/>
            </a:pPr>
            <a:r>
              <a:rPr lang="en-US" sz="1800"/>
              <a:t>Jira burndown chart</a:t>
            </a:r>
            <a:endParaRPr/>
          </a:p>
          <a:p>
            <a:pPr indent="-162825" lvl="0" marL="25717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/>
          </a:p>
          <a:p>
            <a:pPr indent="-162825" lvl="0" marL="25717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242a4dd19_1_146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</a:pPr>
            <a:r>
              <a:rPr lang="en-US"/>
              <a:t>Functions updated in this sprint</a:t>
            </a:r>
            <a:endParaRPr/>
          </a:p>
        </p:txBody>
      </p:sp>
      <p:sp>
        <p:nvSpPr>
          <p:cNvPr id="292" name="Google Shape;292;ga242a4dd19_1_146"/>
          <p:cNvSpPr txBox="1"/>
          <p:nvPr/>
        </p:nvSpPr>
        <p:spPr>
          <a:xfrm>
            <a:off x="953238" y="1263325"/>
            <a:ext cx="7229537" cy="342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2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◈"/>
            </a:pPr>
            <a:r>
              <a:rPr b="0" i="0" lang="en-US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 this sprint we complete following functions to complete the whole project:</a:t>
            </a:r>
            <a:endParaRPr b="0" i="0" sz="15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76349" lvl="1" marL="719999" marR="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940"/>
              <a:buFont typeface="Noto Sans Symbols"/>
              <a:buChar char="🞚"/>
            </a:pP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Pay by cash function: Now, the customer can complete the transaction by cash.</a:t>
            </a:r>
            <a:endParaRPr b="0" i="0" sz="13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76350" lvl="1" marL="720000" marR="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940"/>
              <a:buFont typeface="Noto Sans Symbols"/>
              <a:buChar char="🞚"/>
            </a:pP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Cashier: </a:t>
            </a:r>
            <a:endParaRPr sz="1500"/>
          </a:p>
          <a:p>
            <a:pPr indent="-222350" lvl="2" marL="102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◈"/>
            </a:pPr>
            <a:r>
              <a:rPr b="0" i="0" lang="en-US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The cashier can fill/modify changes’ data.</a:t>
            </a:r>
            <a:endParaRPr sz="1500"/>
          </a:p>
          <a:p>
            <a:pPr indent="-222350" lvl="2" marL="102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◈"/>
            </a:pPr>
            <a:r>
              <a:rPr b="0" i="0" lang="en-US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The cashier can obtain a report including change information and a report including transaction information.</a:t>
            </a:r>
            <a:endParaRPr b="0" i="0" sz="13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76350" lvl="1" marL="720000" marR="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940"/>
              <a:buFont typeface="Noto Sans Symbols"/>
              <a:buChar char="🞚"/>
            </a:pP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Owner: </a:t>
            </a:r>
            <a:endParaRPr sz="1500"/>
          </a:p>
          <a:p>
            <a:pPr indent="-222350" lvl="2" marL="102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◈"/>
            </a:pPr>
            <a:r>
              <a:rPr b="0" i="0" lang="en-US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The owner can complete all functions of </a:t>
            </a:r>
            <a:r>
              <a:rPr b="0" i="1" lang="en-US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Seller</a:t>
            </a:r>
            <a:r>
              <a:rPr b="0" i="0" lang="en-US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and </a:t>
            </a:r>
            <a:r>
              <a:rPr b="0" i="1" lang="en-US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Cashier</a:t>
            </a:r>
            <a:r>
              <a:rPr b="0" i="0" lang="en-US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.</a:t>
            </a:r>
            <a:endParaRPr sz="1500"/>
          </a:p>
          <a:p>
            <a:pPr indent="-222350" lvl="2" marL="102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◈"/>
            </a:pPr>
            <a:r>
              <a:rPr b="0" i="0" lang="en-US" sz="11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Besides that, the owner can obtain a report including user information and a report including cancelled transaction information.</a:t>
            </a:r>
            <a:endParaRPr b="0" i="0" sz="7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16659" lvl="1" marL="7200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36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16659" lvl="1" marL="7200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242a4dd19_1_151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Lustria"/>
              <a:buNone/>
            </a:pPr>
            <a:r>
              <a:rPr lang="en-US" sz="2880"/>
              <a:t>Application introduction</a:t>
            </a:r>
            <a:endParaRPr/>
          </a:p>
        </p:txBody>
      </p:sp>
      <p:sp>
        <p:nvSpPr>
          <p:cNvPr id="298" name="Google Shape;298;ga242a4dd19_1_151"/>
          <p:cNvSpPr txBox="1"/>
          <p:nvPr/>
        </p:nvSpPr>
        <p:spPr>
          <a:xfrm>
            <a:off x="953238" y="1263325"/>
            <a:ext cx="7229537" cy="342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369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9" name="Google Shape;299;ga242a4dd19_1_151"/>
          <p:cNvSpPr txBox="1"/>
          <p:nvPr/>
        </p:nvSpPr>
        <p:spPr>
          <a:xfrm>
            <a:off x="1105638" y="1415725"/>
            <a:ext cx="7229537" cy="34229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96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◈"/>
            </a:pP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Our Vending Machine (Lite Snacks) Software contributes on profiting from selling different types of snacks with embedded requirements proposed by the client.</a:t>
            </a:r>
            <a:endParaRPr sz="1300"/>
          </a:p>
          <a:p>
            <a:pPr indent="-299650" lvl="0" marL="342900" marR="0" rtl="0" algn="l">
              <a:lnSpc>
                <a:spcPct val="115000"/>
              </a:lnSpc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◈"/>
            </a:pP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User Interface (UI): Command Line User Interface by Java class with independent layer</a:t>
            </a:r>
            <a:endParaRPr sz="1300"/>
          </a:p>
          <a:p>
            <a:pPr indent="-299650" lvl="0" marL="342900" marR="0" rtl="0" algn="l">
              <a:lnSpc>
                <a:spcPct val="115000"/>
              </a:lnSpc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◈"/>
            </a:pP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Functionalities: Implemented by Java class which separate from UI with independent laye</a:t>
            </a:r>
            <a:endParaRPr b="0" i="0" sz="13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36900" marR="0" rtl="0" algn="l">
              <a:lnSpc>
                <a:spcPct val="115000"/>
              </a:lnSpc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# Independent layer: Means any interface such as App, MainMenu, CashPay, CardPay, Seller, Cahier, Owner, etc. </a:t>
            </a:r>
            <a:endParaRPr sz="1300"/>
          </a:p>
          <a:p>
            <a:pPr indent="0" lvl="0" marL="36900" marR="0" rtl="0" algn="l">
              <a:lnSpc>
                <a:spcPct val="115000"/>
              </a:lnSpc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# Each Independent layer has corresponding UI and functionalities</a:t>
            </a:r>
            <a:endParaRPr sz="1300"/>
          </a:p>
          <a:p>
            <a:pPr indent="-299650" lvl="0" marL="342900" marR="0" rtl="0" algn="l">
              <a:lnSpc>
                <a:spcPct val="115000"/>
              </a:lnSpc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◈"/>
            </a:pP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Database (DB): Local SQLite database</a:t>
            </a:r>
            <a:endParaRPr sz="1300"/>
          </a:p>
          <a:p>
            <a:pPr indent="-299650" lvl="0" marL="342900" marR="0" rtl="0" algn="l">
              <a:lnSpc>
                <a:spcPct val="115000"/>
              </a:lnSpc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◈"/>
            </a:pP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How to run: Use </a:t>
            </a:r>
            <a:r>
              <a:rPr b="0" i="1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gradle run </a:t>
            </a: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by terminal in the root folder</a:t>
            </a:r>
            <a:endParaRPr sz="1300"/>
          </a:p>
          <a:p>
            <a:pPr indent="-24377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36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16659" lvl="1" marL="7200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242a4dd19_1_157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Lustria"/>
              <a:buNone/>
            </a:pPr>
            <a:r>
              <a:rPr lang="en-US" sz="2880"/>
              <a:t>Before </a:t>
            </a:r>
            <a:r>
              <a:rPr lang="en-US" sz="2880"/>
              <a:t>demonstration</a:t>
            </a:r>
            <a:endParaRPr/>
          </a:p>
        </p:txBody>
      </p:sp>
      <p:sp>
        <p:nvSpPr>
          <p:cNvPr id="305" name="Google Shape;305;ga242a4dd19_1_157"/>
          <p:cNvSpPr txBox="1"/>
          <p:nvPr/>
        </p:nvSpPr>
        <p:spPr>
          <a:xfrm>
            <a:off x="953250" y="1185051"/>
            <a:ext cx="7229400" cy="358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6" name="Google Shape;306;ga242a4dd19_1_157"/>
          <p:cNvSpPr txBox="1"/>
          <p:nvPr/>
        </p:nvSpPr>
        <p:spPr>
          <a:xfrm>
            <a:off x="1122100" y="1251375"/>
            <a:ext cx="7229400" cy="358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235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◈"/>
            </a:pPr>
            <a:r>
              <a:rPr b="0" i="0" lang="en-US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The reports would be provided in the root f</a:t>
            </a:r>
            <a:r>
              <a:rPr lang="en-US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older</a:t>
            </a:r>
            <a:r>
              <a:rPr b="0" i="0" lang="en-US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.</a:t>
            </a:r>
            <a:endParaRPr sz="1500"/>
          </a:p>
          <a:p>
            <a:pPr indent="-312350" lvl="0" marL="342900" marR="0" rtl="0" algn="l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◈"/>
            </a:pPr>
            <a:r>
              <a:rPr b="0" i="0" lang="en-US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We would firstly </a:t>
            </a:r>
            <a:r>
              <a:rPr lang="en-US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give you a summary of the initial database</a:t>
            </a:r>
            <a:r>
              <a:rPr b="0" i="0" lang="en-US" sz="15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endParaRPr sz="1500"/>
          </a:p>
          <a:p>
            <a:pPr indent="-276349" lvl="1" marL="719999" marR="0" rtl="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940"/>
              <a:buFont typeface="Noto Sans Symbols"/>
              <a:buChar char="🞚"/>
            </a:pP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Every face value is initial with the quantity of 5</a:t>
            </a:r>
            <a:endParaRPr b="0" i="0" sz="13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	# The quantity of Face value below 1$ is set to 0 for following demo </a:t>
            </a:r>
            <a:endParaRPr sz="13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76349" lvl="1" marL="719999" marR="0" rtl="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940"/>
              <a:buFont typeface="Noto Sans Symbols"/>
              <a:buChar char="🞚"/>
            </a:pP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Every inventory is initial with the quantity of 7</a:t>
            </a:r>
            <a:endParaRPr sz="1500"/>
          </a:p>
          <a:p>
            <a:pPr indent="-276349" lvl="1" marL="719999" marR="0" rtl="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940"/>
              <a:buFont typeface="Noto Sans Symbols"/>
              <a:buChar char="🞚"/>
            </a:pPr>
            <a:r>
              <a:rPr b="0" i="0" lang="en-US" sz="13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There would be several initial users including two old users, one anonymous user, one seller, one cashier and one owner. </a:t>
            </a:r>
            <a:endParaRPr b="0" i="0" sz="15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12350" lvl="0" marL="342900" marR="0" rtl="0" algn="l">
              <a:lnSpc>
                <a:spcPct val="150000"/>
              </a:lnSpc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Noto Sans Symbols"/>
              <a:buChar char="◈"/>
            </a:pPr>
            <a:r>
              <a:rPr lang="en-US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 the following </a:t>
            </a:r>
            <a:r>
              <a:rPr lang="en-US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demonstration</a:t>
            </a:r>
            <a:r>
              <a:rPr lang="en-US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, every group member would act as one role of user to show you most of </a:t>
            </a:r>
            <a:r>
              <a:rPr lang="en-US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functions</a:t>
            </a:r>
            <a:r>
              <a:rPr lang="en-US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.</a:t>
            </a:r>
            <a:endParaRPr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16659" lvl="1" marL="7200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242a4dd19_1_183"/>
          <p:cNvSpPr txBox="1"/>
          <p:nvPr>
            <p:ph type="title"/>
          </p:nvPr>
        </p:nvSpPr>
        <p:spPr>
          <a:xfrm>
            <a:off x="625096" y="2207825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Lustria"/>
              <a:buNone/>
            </a:pPr>
            <a:r>
              <a:rPr lang="en-US" sz="2880"/>
              <a:t>Let’s start the demonstration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242a4dd19_1_188"/>
          <p:cNvSpPr txBox="1"/>
          <p:nvPr>
            <p:ph type="title"/>
          </p:nvPr>
        </p:nvSpPr>
        <p:spPr>
          <a:xfrm>
            <a:off x="685346" y="389987"/>
            <a:ext cx="7765322" cy="8202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</a:pPr>
            <a:r>
              <a:rPr lang="en-US" sz="3200"/>
              <a:t>Jacoco coverage report in Jenkins</a:t>
            </a:r>
            <a:endParaRPr/>
          </a:p>
        </p:txBody>
      </p:sp>
      <p:pic>
        <p:nvPicPr>
          <p:cNvPr id="317" name="Google Shape;317;ga242a4dd19_1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50" y="1210225"/>
            <a:ext cx="7487926" cy="329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a242a4dd19_1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054" y="1723143"/>
            <a:ext cx="3706414" cy="3218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242a4dd19_1_193"/>
          <p:cNvSpPr txBox="1"/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-US" sz="2800"/>
              <a:t>Jira burndown chart</a:t>
            </a:r>
            <a:endParaRPr/>
          </a:p>
        </p:txBody>
      </p:sp>
      <p:pic>
        <p:nvPicPr>
          <p:cNvPr id="324" name="Google Shape;324;ga242a4dd19_1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3" y="1375500"/>
            <a:ext cx="9066698" cy="28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242a4dd19_1_201"/>
          <p:cNvSpPr txBox="1"/>
          <p:nvPr>
            <p:ph type="title"/>
          </p:nvPr>
        </p:nvSpPr>
        <p:spPr>
          <a:xfrm>
            <a:off x="689339" y="2207831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</a:pPr>
            <a:r>
              <a:rPr lang="en-US"/>
              <a:t>Thanks for listening!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石板">
  <a:themeElements>
    <a:clrScheme name="石板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石板">
  <a:themeElements>
    <a:clrScheme name="石板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