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D3C05C3-AE8C-4579-A9BE-C1F7ED91377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INFS3050_Persona_GeneralAssistant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F44EDB0-E974-4A02-8220-CE7EB971745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2019/10/25 13:46:08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eral Assistant for the European Commissioner of Energy" id="2" name="slide2">
            <a:extLst>
              <a:ext uri="{FF2B5EF4-FFF2-40B4-BE49-F238E27FC236}">
                <a16:creationId xmlns:a16="http://schemas.microsoft.com/office/drawing/2014/main" id="{9AEBA19C-0484-4583-B604-C45EBB6672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29" y="0"/>
            <a:ext cx="11564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2019-10-25T02:46:10Z</dcterms:created>
  <dcterms:modified xsi:type="dcterms:W3CDTF">2019-10-25T02:46:10Z</dcterms:modified>
</cp:coreProperties>
</file>