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81" r:id="rId9"/>
    <p:sldId id="263" r:id="rId10"/>
    <p:sldId id="284" r:id="rId11"/>
    <p:sldId id="273" r:id="rId12"/>
    <p:sldId id="283" r:id="rId13"/>
    <p:sldId id="267" r:id="rId14"/>
    <p:sldId id="268" r:id="rId15"/>
    <p:sldId id="270" r:id="rId16"/>
    <p:sldId id="258" r:id="rId17"/>
    <p:sldId id="266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Homework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–– Adaptive UI</a:t>
            </a:r>
            <a:endParaRPr lang="en-US" altLang="zh-CN" dirty="0" smtClean="0"/>
          </a:p>
          <a:p>
            <a:r>
              <a:rPr lang="en-US" altLang="zh-CN" dirty="0" smtClean="0"/>
              <a:t>–– Data Binding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20750"/>
          </a:xfrm>
        </p:spPr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7281" y="4915838"/>
            <a:ext cx="4429156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xaml</a:t>
            </a:r>
            <a:r>
              <a:rPr lang="zh-CN" altLang="en-US" sz="2000" dirty="0" smtClean="0"/>
              <a:t>文件中使用</a:t>
            </a:r>
            <a:r>
              <a:rPr lang="en-US" altLang="zh-CN" sz="2000" dirty="0" smtClean="0"/>
              <a:t>{x:Bind}</a:t>
            </a:r>
            <a:r>
              <a:rPr lang="zh-CN" altLang="en-US" sz="2000" dirty="0" smtClean="0"/>
              <a:t>扩展标：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7599" y="1319847"/>
            <a:ext cx="4500594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FF0000"/>
                </a:solidFill>
              </a:rPr>
              <a:t>Models:</a:t>
            </a:r>
            <a:endParaRPr lang="en-US" altLang="zh-CN" sz="2000" b="1" i="1" dirty="0" err="1" smtClean="0">
              <a:solidFill>
                <a:srgbClr val="FF0000"/>
              </a:solidFill>
            </a:endParaRPr>
          </a:p>
          <a:p>
            <a:r>
              <a:rPr lang="en-US" altLang="zh-CN" sz="2000" dirty="0" err="1" smtClean="0"/>
              <a:t>TodoItem</a:t>
            </a:r>
            <a:r>
              <a:rPr lang="zh-CN" altLang="en-US" sz="2000" dirty="0" smtClean="0"/>
              <a:t>类里面表示了要绑定的信息：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7305" y="5785485"/>
            <a:ext cx="5505450" cy="90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05" y="2146935"/>
            <a:ext cx="5505450" cy="2564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47333"/>
            <a:ext cx="8229600" cy="1143000"/>
          </a:xfrm>
        </p:spPr>
        <p:txBody>
          <a:bodyPr/>
          <a:p>
            <a:r>
              <a:rPr lang="en-US" altLang="zh-CN"/>
              <a:t>DataBinding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1455" y="2132965"/>
            <a:ext cx="6181725" cy="3038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80820" y="1529080"/>
            <a:ext cx="4183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DataTemplate</a:t>
            </a:r>
            <a:r>
              <a:rPr lang="zh-CN" altLang="en-US" sz="2400"/>
              <a:t>定义数据模板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490980" y="5448935"/>
            <a:ext cx="4521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ItemsSource</a:t>
            </a:r>
            <a:r>
              <a:rPr lang="zh-CN" altLang="en-US" sz="2400"/>
              <a:t>绑定数据源。</a:t>
            </a:r>
            <a:endParaRPr lang="zh-CN" altLang="en-US" sz="240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109" y="5909328"/>
            <a:ext cx="4914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81685"/>
          </a:xfrm>
        </p:spPr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9480"/>
            <a:ext cx="8229600" cy="1715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i="1" dirty="0" err="1" smtClean="0">
                <a:solidFill>
                  <a:srgbClr val="FF0000"/>
                </a:solidFill>
              </a:rPr>
              <a:t>ViewModels:</a:t>
            </a:r>
            <a:endParaRPr lang="en-US" altLang="zh-CN" sz="2400" i="1" dirty="0" err="1" smtClean="0">
              <a:solidFill>
                <a:srgbClr val="FF0000"/>
              </a:solidFill>
            </a:endParaRPr>
          </a:p>
          <a:p>
            <a:r>
              <a:rPr lang="en-US" altLang="zh-CN" sz="2400" dirty="0" err="1" smtClean="0"/>
              <a:t>TodoItemViewModel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zh-CN" altLang="en-US" sz="2400" dirty="0" smtClean="0"/>
              <a:t>使用了</a:t>
            </a:r>
            <a:r>
              <a:rPr lang="en-US" sz="2400" dirty="0" err="1" smtClean="0"/>
              <a:t>System.Collections.ObjectModel.ObservableCollection</a:t>
            </a:r>
            <a:r>
              <a:rPr lang="zh-CN" altLang="en-US" sz="2400" dirty="0" smtClean="0"/>
              <a:t>作为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资源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因为ObservationCollection实现了INotifyCollectionChanged和INotifyPropertyChanged接口，能把集合的变化及时的显示出来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r>
              <a:rPr lang="zh-CN" altLang="en-US" sz="2400" dirty="0" smtClean="0"/>
              <a:t>参考链接：</a:t>
            </a:r>
            <a:r>
              <a:rPr lang="en-US" altLang="zh-CN" sz="2400" dirty="0" smtClean="0"/>
              <a:t>https://msdn.microsoft.com/zh-cn/library/ms668604(VS.95).aspx</a:t>
            </a:r>
            <a:endParaRPr lang="zh-CN" alt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6554" y="5764548"/>
            <a:ext cx="4914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3720465"/>
            <a:ext cx="816165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 err="1" smtClean="0">
                <a:solidFill>
                  <a:srgbClr val="FF0000"/>
                </a:solidFill>
              </a:rPr>
              <a:t>ViewModels</a:t>
            </a:r>
            <a:endParaRPr lang="en-US" altLang="zh-CN" i="1" dirty="0" err="1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TodoItemViewModel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86778" y="2782247"/>
            <a:ext cx="578647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     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4000" dirty="0" smtClean="0"/>
              <a:t>                        Demo</a:t>
            </a:r>
            <a:r>
              <a:rPr lang="zh-CN" altLang="en-US" sz="4000" dirty="0" smtClean="0"/>
              <a:t>展示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en-US" altLang="zh-CN" dirty="0" smtClean="0"/>
              <a:t>Your Tasks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在实现</a:t>
            </a:r>
            <a:r>
              <a:rPr lang="en-US" altLang="zh-CN" dirty="0" smtClean="0"/>
              <a:t>homework2</a:t>
            </a:r>
            <a:r>
              <a:rPr lang="zh-CN" altLang="en-US" dirty="0" smtClean="0"/>
              <a:t>功能的基础上，结合所给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Adaptive UI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VisualStateGroup</a:t>
            </a:r>
            <a:r>
              <a:rPr lang="zh-CN" altLang="en-US" dirty="0" smtClean="0"/>
              <a:t>，使得窗口宽度小于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不显示</a:t>
            </a:r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在宽屏显示两列的情况下，点击</a:t>
            </a:r>
            <a:r>
              <a:rPr lang="en-US" altLang="zh-CN" dirty="0" smtClean="0"/>
              <a:t>ADD Button</a:t>
            </a:r>
            <a:r>
              <a:rPr lang="zh-CN" altLang="en-US" dirty="0" smtClean="0"/>
              <a:t>不会跳转到</a:t>
            </a:r>
            <a:r>
              <a:rPr lang="en-US" altLang="zh-CN" dirty="0" err="1" smtClean="0"/>
              <a:t>EditToDos</a:t>
            </a:r>
            <a:r>
              <a:rPr lang="zh-CN" altLang="en-US" dirty="0" smtClean="0"/>
              <a:t>页面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Data Binding</a:t>
            </a:r>
            <a:r>
              <a:rPr lang="zh-CN" altLang="en-US" dirty="0" smtClean="0"/>
              <a:t>（包括日期）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Update,Delete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在窄屏显示一列的情况下删除或添加后要跳转到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界面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440" y="1530985"/>
            <a:ext cx="8229600" cy="4525963"/>
          </a:xfrm>
        </p:spPr>
        <p:txBody>
          <a:bodyPr/>
          <a:p>
            <a:endParaRPr lang="zh-CN" altLang="en-US" sz="7200">
              <a:sym typeface="+mn-ea"/>
            </a:endParaRPr>
          </a:p>
          <a:p>
            <a:pPr marL="0" indent="0">
              <a:buNone/>
            </a:pPr>
            <a:r>
              <a:rPr lang="zh-CN" altLang="en-US" sz="7200">
                <a:sym typeface="+mn-ea"/>
              </a:rPr>
              <a:t>       作业效果截图</a:t>
            </a:r>
            <a:endParaRPr lang="zh-CN" altLang="en-US" sz="72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宽屏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26260"/>
            <a:ext cx="8229600" cy="4072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可以实现</a:t>
            </a:r>
            <a:r>
              <a:rPr lang="en-US" altLang="zh-CN"/>
              <a:t>create</a:t>
            </a:r>
            <a:r>
              <a:rPr lang="zh-CN" altLang="en-US"/>
              <a:t>功能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46580"/>
            <a:ext cx="8229600" cy="4032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en-US" altLang="zh-CN" dirty="0" smtClean="0"/>
              <a:t>Adaptive UI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6248" y="1428736"/>
            <a:ext cx="4329123" cy="512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2000240"/>
            <a:ext cx="3568700" cy="94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当窗口宽度小于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时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85786" y="1428736"/>
            <a:ext cx="1638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err="1" smtClean="0">
                <a:solidFill>
                  <a:prstClr val="black"/>
                </a:solidFill>
              </a:rPr>
              <a:t>Mainpage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600"/>
              <a:t>点击一项，显示内容，并且需要实现</a:t>
            </a:r>
            <a:r>
              <a:rPr lang="en-US" altLang="zh-CN" sz="3600"/>
              <a:t>update</a:t>
            </a:r>
            <a:r>
              <a:rPr lang="zh-CN" altLang="en-US" sz="3600"/>
              <a:t>功能，点击加号不会跳转到编辑界面</a:t>
            </a:r>
            <a:endParaRPr lang="zh-CN" altLang="en-US" sz="36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66900"/>
            <a:ext cx="8229600" cy="39922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窄屏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3525" y="1600200"/>
            <a:ext cx="35363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点击加号按钮进入编辑界面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3045" y="1600200"/>
            <a:ext cx="35966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3360" y="1600200"/>
            <a:ext cx="36366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</a:t>
            </a:r>
            <a:r>
              <a:rPr lang="zh-CN" altLang="en-US"/>
              <a:t>，跳转到主界面并显示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9235" y="1600200"/>
            <a:ext cx="360489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点击其中一项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9710" y="1600200"/>
            <a:ext cx="36239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update</a:t>
            </a:r>
            <a:r>
              <a:rPr lang="zh-CN" altLang="en-US"/>
              <a:t>，跳转到主界面并显示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9595" y="1417955"/>
            <a:ext cx="3636645" cy="452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90" y="1306195"/>
            <a:ext cx="3955415" cy="46374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删除，跳转到主界面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775" y="1600200"/>
            <a:ext cx="385318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857232"/>
            <a:ext cx="3286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Mainpage</a:t>
            </a:r>
            <a:endParaRPr lang="en-US" altLang="zh-CN" sz="2800" dirty="0" smtClean="0"/>
          </a:p>
          <a:p>
            <a:r>
              <a:rPr lang="zh-CN" altLang="en-US" sz="2800" dirty="0" smtClean="0"/>
              <a:t>窗口宽度大于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时：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071678"/>
            <a:ext cx="7929618" cy="435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en-US" altLang="zh-CN" dirty="0" err="1" smtClean="0"/>
              <a:t>Mainpage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53123" y="3000372"/>
            <a:ext cx="7038975" cy="27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77602" y="1711310"/>
            <a:ext cx="7286676" cy="16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VisualStateGroup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包含互斥的 </a:t>
            </a:r>
            <a:r>
              <a:rPr lang="en-US" altLang="zh-CN" sz="2000" dirty="0" err="1" smtClean="0"/>
              <a:t>VisualState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对象和用于从一种状态过渡到另一种状态的 </a:t>
            </a:r>
            <a:r>
              <a:rPr lang="en-US" altLang="zh-CN" sz="2000" dirty="0" err="1" smtClean="0"/>
              <a:t>VisualTransition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对象。</a:t>
            </a:r>
            <a:endParaRPr lang="zh-CN" altLang="en-US" sz="2000" dirty="0" smtClean="0"/>
          </a:p>
          <a:p>
            <a:r>
              <a:rPr lang="zh-CN" altLang="en-US" sz="2000" dirty="0" smtClean="0"/>
              <a:t>参考链接： </a:t>
            </a:r>
            <a:r>
              <a:rPr lang="en-US" altLang="zh-CN" sz="2000" dirty="0" smtClean="0"/>
              <a:t>https://msdn.microsoft.com/zhcn/library/system.windows.visualstategroup(v=vs.95).aspx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VisualState</a:t>
            </a:r>
            <a:r>
              <a:rPr lang="en-US" altLang="zh-CN" sz="2800" dirty="0" smtClean="0"/>
              <a:t>:   </a:t>
            </a:r>
            <a:r>
              <a:rPr lang="zh-CN" altLang="en-US" sz="2800" dirty="0" smtClean="0"/>
              <a:t>表示特定状态下控件的可视外观。</a:t>
            </a:r>
            <a:endParaRPr lang="zh-CN" altLang="en-US" sz="2800" dirty="0" smtClean="0"/>
          </a:p>
          <a:p>
            <a:r>
              <a:rPr lang="zh-CN" altLang="en-US" sz="2800" dirty="0" smtClean="0"/>
              <a:t>参考链接： </a:t>
            </a:r>
            <a:r>
              <a:rPr lang="en-US" altLang="zh-CN" sz="2800" dirty="0" smtClean="0"/>
              <a:t>https://msdn.microsoft.com/zh-cn/library/system.windows.visualstate(v=vs.95).aspx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3500438"/>
            <a:ext cx="6438900" cy="180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Setter:</a:t>
            </a:r>
            <a:r>
              <a:rPr lang="zh-CN" altLang="en-US" sz="2400" dirty="0" smtClean="0"/>
              <a:t>表示应用属性值的 </a:t>
            </a:r>
            <a:r>
              <a:rPr lang="en-US" altLang="zh-CN" sz="2400" dirty="0" smtClean="0"/>
              <a:t>setter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参考链接： </a:t>
            </a:r>
            <a:r>
              <a:rPr lang="en-US" altLang="zh-CN" sz="2400" dirty="0" smtClean="0"/>
              <a:t>https://msdn.microsoft.com/zh-cn/library/system.windows.setter(v=vs.110).aspx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4" y="2928934"/>
            <a:ext cx="5629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500570"/>
            <a:ext cx="6715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2745" y="1828800"/>
            <a:ext cx="5657850" cy="356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2991485"/>
            <a:ext cx="6133465" cy="3218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StateTrigger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创建的</a:t>
            </a:r>
            <a:r>
              <a:rPr lang="zh-CN" altLang="en-US" dirty="0" smtClean="0">
                <a:solidFill>
                  <a:srgbClr val="FF0000"/>
                </a:solidFill>
              </a:rPr>
              <a:t>简单规则</a:t>
            </a:r>
            <a:r>
              <a:rPr lang="zh-CN" altLang="en-US" dirty="0" smtClean="0"/>
              <a:t>可自动触发视觉状态更改以响应应用事件。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2964176"/>
            <a:ext cx="407196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301181"/>
            <a:ext cx="407196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参考文件结构：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8460" y="2232025"/>
            <a:ext cx="4345305" cy="3893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WPS 演示</Application>
  <PresentationFormat>全屏显示(4:3)</PresentationFormat>
  <Paragraphs>105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Office 主题</vt:lpstr>
      <vt:lpstr>Homework 3</vt:lpstr>
      <vt:lpstr> Adaptive UI </vt:lpstr>
      <vt:lpstr>PowerPoint 演示文稿</vt:lpstr>
      <vt:lpstr> Mainpage </vt:lpstr>
      <vt:lpstr>Mainpage</vt:lpstr>
      <vt:lpstr>Mainpage</vt:lpstr>
      <vt:lpstr>Mainpage</vt:lpstr>
      <vt:lpstr>Mainpage</vt:lpstr>
      <vt:lpstr>Data Binding</vt:lpstr>
      <vt:lpstr>Data Binding</vt:lpstr>
      <vt:lpstr>DataBinding</vt:lpstr>
      <vt:lpstr>Data Binding</vt:lpstr>
      <vt:lpstr>Data Binding</vt:lpstr>
      <vt:lpstr>PowerPoint 演示文稿</vt:lpstr>
      <vt:lpstr> Your Tasks </vt:lpstr>
      <vt:lpstr> Data Binding</vt:lpstr>
      <vt:lpstr>PowerPoint 演示文稿</vt:lpstr>
      <vt:lpstr>宽屏</vt:lpstr>
      <vt:lpstr>可以实现create功能</vt:lpstr>
      <vt:lpstr>点击一项，显示内容，并且需要实现update功能，点击加号不会跳转到编辑界面</vt:lpstr>
      <vt:lpstr>窄屏</vt:lpstr>
      <vt:lpstr>点击加号按钮进入编辑界面</vt:lpstr>
      <vt:lpstr>PowerPoint 演示文稿</vt:lpstr>
      <vt:lpstr>create，跳转到主界面并显示</vt:lpstr>
      <vt:lpstr>点击其中一项</vt:lpstr>
      <vt:lpstr>update，跳转到主界面并显示</vt:lpstr>
      <vt:lpstr>删除，跳转到主界面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Think</dc:creator>
  <cp:lastModifiedBy>Think</cp:lastModifiedBy>
  <cp:revision>41</cp:revision>
  <dcterms:created xsi:type="dcterms:W3CDTF">2017-02-27T13:09:00Z</dcterms:created>
  <dcterms:modified xsi:type="dcterms:W3CDTF">2017-03-10T16:52:57Z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