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14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59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FF9B6E8-E3FD-46ED-A707-6E167AAB6202}">
          <p14:sldIdLst>
            <p14:sldId id="257"/>
            <p14:sldId id="258"/>
            <p14:sldId id="260"/>
            <p14:sldId id="261"/>
            <p14:sldId id="262"/>
            <p14:sldId id="263"/>
            <p14:sldId id="264"/>
            <p14:sldId id="265"/>
            <p14:sldId id="259"/>
            <p14:sldId id="266"/>
            <p14:sldId id="267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9AD6C-B12A-4331-8A17-C09A00A4B626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93B8A-4D23-47E9-8862-6191A7563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159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b9c48c0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b9c48c0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8557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89825BD-F723-49F7-A7C2-9575CF8F6364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2BB6BF3-9B0A-4579-89EC-312D2AC8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300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25BD-F723-49F7-A7C2-9575CF8F6364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6BF3-9B0A-4579-89EC-312D2AC8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581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25BD-F723-49F7-A7C2-9575CF8F6364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6BF3-9B0A-4579-89EC-312D2AC8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802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25BD-F723-49F7-A7C2-9575CF8F6364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6BF3-9B0A-4579-89EC-312D2AC8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274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25BD-F723-49F7-A7C2-9575CF8F6364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6BF3-9B0A-4579-89EC-312D2AC8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919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25BD-F723-49F7-A7C2-9575CF8F6364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6BF3-9B0A-4579-89EC-312D2AC8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09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25BD-F723-49F7-A7C2-9575CF8F6364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6BF3-9B0A-4579-89EC-312D2AC8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748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89825BD-F723-49F7-A7C2-9575CF8F6364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6BF3-9B0A-4579-89EC-312D2AC8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967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89825BD-F723-49F7-A7C2-9575CF8F6364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6BF3-9B0A-4579-89EC-312D2AC8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150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25BD-F723-49F7-A7C2-9575CF8F6364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6BF3-9B0A-4579-89EC-312D2AC8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933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25BD-F723-49F7-A7C2-9575CF8F6364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6BF3-9B0A-4579-89EC-312D2AC8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04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25BD-F723-49F7-A7C2-9575CF8F6364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6BF3-9B0A-4579-89EC-312D2AC8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324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25BD-F723-49F7-A7C2-9575CF8F6364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6BF3-9B0A-4579-89EC-312D2AC8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86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25BD-F723-49F7-A7C2-9575CF8F6364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6BF3-9B0A-4579-89EC-312D2AC8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8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25BD-F723-49F7-A7C2-9575CF8F6364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6BF3-9B0A-4579-89EC-312D2AC8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024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25BD-F723-49F7-A7C2-9575CF8F6364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6BF3-9B0A-4579-89EC-312D2AC8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206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25BD-F723-49F7-A7C2-9575CF8F6364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6BF3-9B0A-4579-89EC-312D2AC8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325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89825BD-F723-49F7-A7C2-9575CF8F6364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2BB6BF3-9B0A-4579-89EC-312D2AC8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473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t="17228" b="8027"/>
          <a:stretch/>
        </p:blipFill>
        <p:spPr>
          <a:xfrm>
            <a:off x="-49133" y="633"/>
            <a:ext cx="1223406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/>
          <p:nvPr/>
        </p:nvSpPr>
        <p:spPr>
          <a:xfrm>
            <a:off x="-42068" y="4666200"/>
            <a:ext cx="12234069" cy="2192000"/>
          </a:xfrm>
          <a:prstGeom prst="rect">
            <a:avLst/>
          </a:prstGeom>
          <a:solidFill>
            <a:srgbClr val="184482">
              <a:alpha val="69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-28100" y="4480433"/>
            <a:ext cx="10492000" cy="188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pPr algn="l">
              <a:spcBef>
                <a:spcPts val="0"/>
              </a:spcBef>
            </a:pPr>
            <a:r>
              <a:rPr lang="en" sz="8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CIS Tech Update</a:t>
            </a:r>
            <a:endParaRPr sz="24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sz="quarter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 fontScale="77500" lnSpcReduction="20000"/>
          </a:bodyPr>
          <a:lstStyle/>
          <a:p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pPr/>
              <a:t>1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-42067" y="4666200"/>
            <a:ext cx="7652400" cy="6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Chicago </a:t>
            </a:r>
            <a:r>
              <a:rPr lang="en" sz="2400" b="1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Meeting</a:t>
            </a:r>
            <a:r>
              <a:rPr lang="en" sz="24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2400" b="1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August 15</a:t>
            </a:r>
            <a:r>
              <a:rPr lang="en" sz="2400" b="1" baseline="300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</a:t>
            </a:r>
            <a:r>
              <a:rPr lang="en" sz="2400" b="1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24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2022</a:t>
            </a:r>
            <a:endParaRPr sz="24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63901" y="5137185"/>
            <a:ext cx="1249967" cy="1249967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93500" y="6101433"/>
            <a:ext cx="11948800" cy="7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4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Peter </a:t>
            </a:r>
            <a:r>
              <a:rPr lang="en-US" sz="2400" dirty="0" err="1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Camporeale</a:t>
            </a:r>
            <a:r>
              <a:rPr lang="en-US" sz="24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and Jacky Li</a:t>
            </a:r>
            <a:endParaRPr sz="24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74830" y="4886649"/>
            <a:ext cx="1379700" cy="1751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0007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 Life -2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54954" y="5856602"/>
            <a:ext cx="4653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Peter taking shifts in ATLAS control room</a:t>
            </a:r>
            <a:endParaRPr lang="en-US" altLang="zh-CN" baseline="30000" dirty="0" smtClean="0"/>
          </a:p>
        </p:txBody>
      </p:sp>
      <p:sp>
        <p:nvSpPr>
          <p:cNvPr id="6" name="矩形 5"/>
          <p:cNvSpPr/>
          <p:nvPr/>
        </p:nvSpPr>
        <p:spPr>
          <a:xfrm>
            <a:off x="6881868" y="5856602"/>
            <a:ext cx="4305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Jacky teaching Peter driving manual</a:t>
            </a:r>
            <a:endParaRPr lang="en-US" altLang="zh-CN" baseline="30000" dirty="0"/>
          </a:p>
        </p:txBody>
      </p:sp>
    </p:spTree>
    <p:extLst>
      <p:ext uri="{BB962C8B-B14F-4D97-AF65-F5344CB8AC3E}">
        <p14:creationId xmlns:p14="http://schemas.microsoft.com/office/powerpoint/2010/main" val="1349335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Questions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[If we have any questions, put them here]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3197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400" b="1" i="1" dirty="0" smtClean="0"/>
              <a:t>Thank you for Listening!</a:t>
            </a:r>
            <a:endParaRPr lang="zh-CN" altLang="en-US" sz="4400" b="1" i="1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Any further questions?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2645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Table of 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4954" y="2356612"/>
            <a:ext cx="8825659" cy="3416300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 Updates</a:t>
            </a:r>
          </a:p>
          <a:p>
            <a:pPr marL="666900" lvl="1" indent="-342900">
              <a:buFont typeface="+mj-lt"/>
              <a:buAutoNum type="alphaLcParenR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June 23 - July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66900" lvl="1" indent="-342900">
              <a:buFont typeface="+mj-lt"/>
              <a:buAutoNum type="alphaLcParenR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July 15 – August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Voltage Power Supply / DCS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L1 Trigger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 </a:t>
            </a:r>
            <a:r>
              <a:rPr lang="en-US" altLang="zh-C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Calo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Simulation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Testbeam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</a:t>
            </a:r>
          </a:p>
        </p:txBody>
      </p:sp>
    </p:spTree>
    <p:extLst>
      <p:ext uri="{BB962C8B-B14F-4D97-AF65-F5344CB8AC3E}">
        <p14:creationId xmlns:p14="http://schemas.microsoft.com/office/powerpoint/2010/main" val="156822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cs typeface="Arial" panose="020B0604020202020204" pitchFamily="34" charset="0"/>
              </a:rPr>
              <a:t>1.a) June 23 – July 14 CIS update</a:t>
            </a:r>
            <a:endParaRPr lang="zh-CN" altLang="en-US" dirty="0"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Transition from last generation of Katie and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Dawit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Peter and Jacky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316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cs typeface="Arial" panose="020B0604020202020204" pitchFamily="34" charset="0"/>
              </a:rPr>
              <a:t>1.b) July 15 – August 9 CIS update</a:t>
            </a:r>
            <a:endParaRPr lang="zh-CN" altLang="en-US" dirty="0"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Independently done by Peter and Jacky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099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LVPS &amp; DCS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Connected with Filipe Martins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for checking DCS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 (Pending checking with Filipe)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do: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Put the code into TIO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07117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L1 Trigger system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Connected with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Danijela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Bogavac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overview of system and a tour in control room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do: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Codes review? </a:t>
            </a:r>
          </a:p>
        </p:txBody>
      </p:sp>
    </p:spTree>
    <p:extLst>
      <p:ext uri="{BB962C8B-B14F-4D97-AF65-F5344CB8AC3E}">
        <p14:creationId xmlns:p14="http://schemas.microsoft.com/office/powerpoint/2010/main" val="4111376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FCS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Transferred from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Dawit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Recreated plots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do: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None, until further notice.</a:t>
            </a:r>
          </a:p>
        </p:txBody>
      </p:sp>
    </p:spTree>
    <p:extLst>
      <p:ext uri="{BB962C8B-B14F-4D97-AF65-F5344CB8AC3E}">
        <p14:creationId xmlns:p14="http://schemas.microsoft.com/office/powerpoint/2010/main" val="3828893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 Test Beam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Meeting with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Irakli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Minashvili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Checked the legacy system in tiles in Test Beam.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do: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Shift training.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None, until further notice. 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Irakli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taking his vacation)</a:t>
            </a:r>
          </a:p>
        </p:txBody>
      </p:sp>
    </p:spTree>
    <p:extLst>
      <p:ext uri="{BB962C8B-B14F-4D97-AF65-F5344CB8AC3E}">
        <p14:creationId xmlns:p14="http://schemas.microsoft.com/office/powerpoint/2010/main" val="1627469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 Life -1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581" y="2560319"/>
            <a:ext cx="4374473" cy="3280855"/>
          </a:xfrm>
        </p:spPr>
      </p:pic>
      <p:sp>
        <p:nvSpPr>
          <p:cNvPr id="5" name="矩形 4"/>
          <p:cNvSpPr/>
          <p:nvPr/>
        </p:nvSpPr>
        <p:spPr>
          <a:xfrm>
            <a:off x="7521366" y="5957186"/>
            <a:ext cx="3204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June 29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 , Dinner at Luigi’s</a:t>
            </a:r>
            <a:endParaRPr lang="en-US" altLang="zh-CN" baseline="30000" dirty="0" smtClean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54954" y="2603500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>
              <a:buFont typeface="+mj-lt"/>
              <a:buAutoNum type="romanUcPeriod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Old CIS techs leaving</a:t>
            </a:r>
          </a:p>
          <a:p>
            <a:pPr marL="800100" lvl="1" indent="-400050">
              <a:buFont typeface="+mj-lt"/>
              <a:buAutoNum type="alphaLcPeriod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Katie has returned to Chicago on July 25</a:t>
            </a:r>
          </a:p>
          <a:p>
            <a:pPr marL="800100" lvl="1" indent="-400050">
              <a:buFont typeface="+mj-lt"/>
              <a:buAutoNum type="alphaLcPeriod"/>
            </a:pP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Dawit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going to return to Chicago in August ?</a:t>
            </a:r>
          </a:p>
          <a:p>
            <a:pPr marL="400050" indent="-400050">
              <a:buFont typeface="+mj-lt"/>
              <a:buAutoNum type="romanUcPeriod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Prof. David Miller’s visit late June</a:t>
            </a:r>
          </a:p>
          <a:p>
            <a:pPr marL="400050" indent="-400050">
              <a:buFont typeface="+mj-lt"/>
              <a:buAutoNum type="romanUcPeriod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Getting settled in the City</a:t>
            </a:r>
          </a:p>
          <a:p>
            <a:pPr marL="400050" indent="-400050">
              <a:buFont typeface="+mj-lt"/>
              <a:buAutoNum type="romanUcPeriod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Learning/Refreshing driving manual</a:t>
            </a:r>
          </a:p>
          <a:p>
            <a:pPr marL="400050" indent="-400050">
              <a:buFont typeface="+mj-lt"/>
              <a:buAutoNum type="romanUcPeriod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 Room Shifts</a:t>
            </a:r>
          </a:p>
        </p:txBody>
      </p:sp>
    </p:spTree>
    <p:extLst>
      <p:ext uri="{BB962C8B-B14F-4D97-AF65-F5344CB8AC3E}">
        <p14:creationId xmlns:p14="http://schemas.microsoft.com/office/powerpoint/2010/main" val="28023153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离子会议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会议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289</Words>
  <Application>Microsoft Office PowerPoint</Application>
  <PresentationFormat>宽屏</PresentationFormat>
  <Paragraphs>68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Roboto</vt:lpstr>
      <vt:lpstr>宋体</vt:lpstr>
      <vt:lpstr>等线</vt:lpstr>
      <vt:lpstr>Arial</vt:lpstr>
      <vt:lpstr>Century Gothic</vt:lpstr>
      <vt:lpstr>Times New Roman</vt:lpstr>
      <vt:lpstr>Wingdings 3</vt:lpstr>
      <vt:lpstr>离子会议室</vt:lpstr>
      <vt:lpstr>CIS Tech Update</vt:lpstr>
      <vt:lpstr>Table of Contents</vt:lpstr>
      <vt:lpstr>1.a) June 23 – July 14 CIS update</vt:lpstr>
      <vt:lpstr>1.b) July 15 – August 9 CIS update</vt:lpstr>
      <vt:lpstr>2. LVPS &amp; DCS</vt:lpstr>
      <vt:lpstr>3. L1 Trigger system</vt:lpstr>
      <vt:lpstr>4. FCS</vt:lpstr>
      <vt:lpstr>5. Test Beam</vt:lpstr>
      <vt:lpstr>6. Life -1</vt:lpstr>
      <vt:lpstr>6. Life -2 </vt:lpstr>
      <vt:lpstr>Questions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Tech Update</dc:title>
  <dc:creator>Jacky Li</dc:creator>
  <cp:lastModifiedBy>Jacky Li</cp:lastModifiedBy>
  <cp:revision>9</cp:revision>
  <dcterms:created xsi:type="dcterms:W3CDTF">2022-08-11T10:20:40Z</dcterms:created>
  <dcterms:modified xsi:type="dcterms:W3CDTF">2022-08-11T11:27:50Z</dcterms:modified>
</cp:coreProperties>
</file>