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7"/>
  </p:notesMasterIdLst>
  <p:sldIdLst>
    <p:sldId id="257" r:id="rId2"/>
    <p:sldId id="258" r:id="rId3"/>
    <p:sldId id="270" r:id="rId4"/>
    <p:sldId id="271" r:id="rId5"/>
    <p:sldId id="272" r:id="rId6"/>
    <p:sldId id="281" r:id="rId7"/>
    <p:sldId id="28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70"/>
            <p14:sldId id="271"/>
            <p14:sldId id="272"/>
            <p14:sldId id="281"/>
            <p14:sldId id="28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2F6-A322-0891-EAA1-28DE3A68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94B2-2CC6-76DB-FA05-63928D37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654C-1122-3153-C556-A4006C7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D18-ADD4-A393-AFBC-FAD4ADB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B592-FD8B-69C2-9883-850F937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E16-8EA9-CB47-C955-A6A8B2D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7EB-0D40-F120-9843-B7CB4C6E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EAC7-4CDF-3220-113A-2CA70C5B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46E0-C27F-9A30-8D34-4149A1EA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D4E-4DC4-8E93-3D39-8186EB2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0452-27FD-04E9-C491-CBE55DAE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88EF-B15F-9EF8-C72B-E775B09E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0C4-6082-2D2B-6A1A-4BA4961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2668-2002-E838-EE93-6C8F3E7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92E2-7C97-18EA-113A-AD2ED9E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70-AD2C-D461-6FF0-494DEAE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27D-9022-4060-2828-AF8A7CEF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6B3D-9A25-1347-2641-7AD3576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D6-5A7A-175F-F73D-455F3C5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86BD-BEFB-A54E-48CC-A6F54A6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FDC-E8A0-299D-721D-A9D68F4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11A3-2386-3A02-F68F-0578E1AD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99A5-2D97-A089-EE7C-D09E0F2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3B1-EDC5-1766-530C-7501BC0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D38-1E8C-EAC1-A37F-E75C9A4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02A-B86C-9F59-997F-533DBBB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2E1-F266-AC5A-26FE-6C3F2DBE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0115-A0C3-8AE7-3E84-76A1C4D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DBDA-5784-622F-0BC6-36E375B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3584-8443-DEFE-D12A-4F0779F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78CC-0D07-FBFF-2461-F408B5A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DC0-7675-3B53-87CA-1AB373F4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B585-9A39-706D-BCB2-CF36D44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3E7-4D55-C07D-AECD-A5CB2A95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46AD-4406-F2F1-88B3-F97FECF2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A552-D7B9-6CA2-350D-118A50310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C496-E643-8098-1169-7270165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539-E0E9-8F73-0BE0-E8020A3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8AD7-0904-5EA7-FE12-353996B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291-A4F5-4220-2A89-D8018C3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1764-9F78-FAD6-00B0-7180B6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DA7D-2F40-8356-FC13-F754AC8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B07A-A965-8058-CABE-C7E223F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B1E12-E89A-CF5B-50D8-DC3F126E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9C1D-6D7F-613A-7157-B171EBE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095B-000E-7B1D-21BC-E3902FE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A3A9-1126-AEF1-A83E-7EFA7D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3B4-4616-084E-9FE9-65E03DA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DB8-A9D7-84ED-FA88-289C126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156-3FEA-009A-992F-1BA163B9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62E0-7451-5D59-1471-D3057EA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53-3873-EB6A-8DD8-21DB86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C32-F686-E0DD-4B64-716CA5A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3AE8-D899-AF2D-8C77-7B4A457C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A489-D8E1-BB08-3DAD-50F811F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237-9F77-6D96-02CE-7B01F18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110F-9D82-A103-B53D-668598B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6B1A-862A-E785-E7CC-7887AA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EB6F-2414-3D20-1F18-44A0531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88D8-6DA2-4A5B-9E6B-3A35ED72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C7A-589C-A034-3EBF-141B8BB2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D12-B9C1-1B4A-D776-362E4095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E60-4300-646B-BB4F-56982781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CIS Tech Update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Chicago Meeting, August 15</a:t>
            </a:r>
            <a:r>
              <a:rPr lang="en" sz="2400" b="1" baseline="300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th</a:t>
            </a:r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, 2022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Irakli Minashvili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Checked the legacy Tile system in Test Beam.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Fixed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Mobidick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HV problem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Shift training before new test beam in November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 maintenance until further notice (Irakli is taking his vacation)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Test Beam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7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in late August, will take shifts next semester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6. ATLAS Control Room Shifts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Old CIS techs leaving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Katie left on July 25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left on August 13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Getting settled in the city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Learning/refreshing driving manual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7. Life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36" y="2405652"/>
            <a:ext cx="1762599" cy="131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 teaching Peter to drive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7. Life (More Pictures)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78EFF-F4E1-57EC-76C9-1EEAF69E0CF1}"/>
              </a:ext>
            </a:extLst>
          </p:cNvPr>
          <p:cNvSpPr txBox="1"/>
          <p:nvPr/>
        </p:nvSpPr>
        <p:spPr>
          <a:xfrm>
            <a:off x="9165886" y="3312426"/>
            <a:ext cx="3528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Peter playing the carillon at Cathedrale St.-Pierre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B35C3-A30C-87C6-55D2-7D9EBDEA87B7}"/>
              </a:ext>
            </a:extLst>
          </p:cNvPr>
          <p:cNvSpPr txBox="1"/>
          <p:nvPr/>
        </p:nvSpPr>
        <p:spPr>
          <a:xfrm>
            <a:off x="147809" y="6441098"/>
            <a:ext cx="352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At Bains de </a:t>
            </a:r>
            <a:r>
              <a:rPr lang="en-US" altLang="zh-C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Pâquis</a:t>
            </a: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playing a piano&#10;&#10;Description automatically generated with medium confidence">
            <a:extLst>
              <a:ext uri="{FF2B5EF4-FFF2-40B4-BE49-F238E27FC236}">
                <a16:creationId xmlns:a16="http://schemas.microsoft.com/office/drawing/2014/main" id="{B3005BEF-0AB1-A30F-36D8-C64530CB0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44" y="4029355"/>
            <a:ext cx="2059813" cy="2574766"/>
          </a:xfrm>
          <a:prstGeom prst="rect">
            <a:avLst/>
          </a:prstGeom>
        </p:spPr>
      </p:pic>
      <p:pic>
        <p:nvPicPr>
          <p:cNvPr id="12" name="Picture 11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E3DA55FC-0E9E-A055-6945-4758A64D2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09" y="3844689"/>
            <a:ext cx="3433021" cy="25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 questions here if </a:t>
            </a:r>
            <a:r>
              <a:rPr lang="en-US" altLang="zh-CN" sz="2000">
                <a:latin typeface="Bahnschrift" panose="020B0502040204020203" pitchFamily="34" charset="0"/>
                <a:cs typeface="Times New Roman" panose="02020603050405020304" pitchFamily="18" charset="0"/>
              </a:rPr>
              <a:t>we have any</a:t>
            </a: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8. 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830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for your attention </a:t>
            </a:r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CIS Constant Updates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June 23 - July 14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July 15 – August 9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Low Voltage Power Supply / Detector Control System Monitoring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Fast Calo Simulation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Test Beam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ATLAS Control Room Shifts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Outline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Transition from last generation of Katie and Dawit to Peter and Jacky</a:t>
            </a:r>
            <a:endParaRPr lang="zh-CN" altLang="en-US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1.a.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Independently done by Peter and Jacky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July 14 – August 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8993"/>
            <a:ext cx="11410122" cy="14900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Overview: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the current supplied to 5V motherboards in Tile modules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Currently, there is an online database. We want to collect this data to monitor current trips and integrate it with current systems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DDV applies “smoothing” to DCS: it only updates if the current change is outside a given interval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E5A39-78C9-3AC6-273E-3BD67528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" t="14184" r="2500" b="6525"/>
          <a:stretch/>
        </p:blipFill>
        <p:spPr>
          <a:xfrm>
            <a:off x="805069" y="3502817"/>
            <a:ext cx="7214543" cy="335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EDD80-0ACF-0438-9CFB-E6B6C646BDA2}"/>
              </a:ext>
            </a:extLst>
          </p:cNvPr>
          <p:cNvSpPr txBox="1"/>
          <p:nvPr/>
        </p:nvSpPr>
        <p:spPr>
          <a:xfrm>
            <a:off x="8249055" y="43482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Online DDV data/plotting </a:t>
            </a:r>
          </a:p>
        </p:txBody>
      </p:sp>
    </p:spTree>
    <p:extLst>
      <p:ext uri="{BB962C8B-B14F-4D97-AF65-F5344CB8AC3E}">
        <p14:creationId xmlns:p14="http://schemas.microsoft.com/office/powerpoint/2010/main" val="298074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Felipe Martins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Generated code for accessing/checking DCS values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Became familiar with some legacy code 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Added new functionalities: time-averaging of current</a:t>
            </a:r>
          </a:p>
          <a:p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Integrate the code into TIO (online monitoring system)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Sergei </a:t>
            </a:r>
            <a:r>
              <a:rPr lang="en-US" altLang="zh-CN" sz="8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Chekalev</a:t>
            </a:r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-48638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AFBA-8EA1-BCFE-B656-ECDB7360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22837" r="44349" b="32340"/>
          <a:stretch/>
        </p:blipFill>
        <p:spPr>
          <a:xfrm>
            <a:off x="6913552" y="2089822"/>
            <a:ext cx="5007620" cy="3017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/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Connected with Danijela Bogavac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Overview of system: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Towers are collections of PMTs and front-end electronics that sum events covering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=0.1×0.1</m:t>
                    </m:r>
                  </m:oMath>
                </a14:m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to produce trigger signals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Goals: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Monitoring of trigger rates in the L1 Calo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Integrate with Data Quality Monitoring Display (DQMD) in ACR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Analyze PMT scans to identify low trigger rates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blipFill>
                <a:blip r:embed="rId3"/>
                <a:stretch>
                  <a:fillRect l="-1166" t="-966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B492B3-84E4-7118-FA73-C55DDDEC110B}"/>
              </a:ext>
            </a:extLst>
          </p:cNvPr>
          <p:cNvSpPr txBox="1"/>
          <p:nvPr/>
        </p:nvSpPr>
        <p:spPr>
          <a:xfrm>
            <a:off x="8093413" y="5369668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Schematic of L1 calo tower</a:t>
            </a:r>
          </a:p>
        </p:txBody>
      </p:sp>
    </p:spTree>
    <p:extLst>
      <p:ext uri="{BB962C8B-B14F-4D97-AF65-F5344CB8AC3E}">
        <p14:creationId xmlns:p14="http://schemas.microsoft.com/office/powerpoint/2010/main" val="41061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83" y="1263157"/>
            <a:ext cx="5758201" cy="1966424"/>
          </a:xfrm>
        </p:spPr>
        <p:txBody>
          <a:bodyPr>
            <a:normAutofit fontScale="25000" lnSpcReduction="20000"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45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Reviewing code/documentation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Tour of ACR to see these systems in action</a:t>
            </a: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Danijela again next week to commence project </a:t>
            </a:r>
          </a:p>
          <a:p>
            <a:pPr marL="457200" lvl="1" indent="0">
              <a:buNone/>
            </a:pP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D15F8-2EA3-B9FA-D3D0-4C21E2E3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0" t="16596" r="21728" b="16737"/>
          <a:stretch/>
        </p:blipFill>
        <p:spPr>
          <a:xfrm>
            <a:off x="6196517" y="1661993"/>
            <a:ext cx="585605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B34EF-1418-6AD5-F971-2FA5B6F5C48E}"/>
              </a:ext>
            </a:extLst>
          </p:cNvPr>
          <p:cNvSpPr txBox="1"/>
          <p:nvPr/>
        </p:nvSpPr>
        <p:spPr>
          <a:xfrm>
            <a:off x="6196516" y="6233993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in Online Histogram Presenter (OHP)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486C9-7BDD-7810-7F2E-A491F01B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3" t="37163" r="60903" b="34042"/>
          <a:stretch/>
        </p:blipFill>
        <p:spPr>
          <a:xfrm>
            <a:off x="1050587" y="3262516"/>
            <a:ext cx="4610911" cy="2971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63D633-5C81-9542-DFF0-9976E1B81F09}"/>
              </a:ext>
            </a:extLst>
          </p:cNvPr>
          <p:cNvSpPr txBox="1"/>
          <p:nvPr/>
        </p:nvSpPr>
        <p:spPr>
          <a:xfrm>
            <a:off x="1287294" y="6209108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Data Quality Monitoring Display (DQMD)</a:t>
            </a:r>
          </a:p>
        </p:txBody>
      </p:sp>
    </p:spTree>
    <p:extLst>
      <p:ext uri="{BB962C8B-B14F-4D97-AF65-F5344CB8AC3E}">
        <p14:creationId xmlns:p14="http://schemas.microsoft.com/office/powerpoint/2010/main" val="394474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explained his code and the goal of the simulations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4. Fast Calo Simulation (FCS)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548</Words>
  <Application>Microsoft Office PowerPoint</Application>
  <PresentationFormat>Widescreen</PresentationFormat>
  <Paragraphs>136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Arial</vt:lpstr>
      <vt:lpstr>Bahnschrift</vt:lpstr>
      <vt:lpstr>Calibri</vt:lpstr>
      <vt:lpstr>Calibri Light</vt:lpstr>
      <vt:lpstr>Cambria Math</vt:lpstr>
      <vt:lpstr>Office Theme</vt:lpstr>
      <vt:lpstr>CIS Tech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Peter Camporeale</cp:lastModifiedBy>
  <cp:revision>15</cp:revision>
  <dcterms:created xsi:type="dcterms:W3CDTF">2022-08-11T10:20:40Z</dcterms:created>
  <dcterms:modified xsi:type="dcterms:W3CDTF">2022-08-12T14:56:08Z</dcterms:modified>
</cp:coreProperties>
</file>