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57" r:id="rId2"/>
    <p:sldId id="258" r:id="rId3"/>
    <p:sldId id="283" r:id="rId4"/>
    <p:sldId id="270" r:id="rId5"/>
    <p:sldId id="271" r:id="rId6"/>
    <p:sldId id="272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83"/>
            <p14:sldId id="270"/>
            <p14:sldId id="271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explained his code and the goal of the simulations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FCS group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Connected </a:t>
            </a:r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Fixed one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Mobidick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for its </a:t>
            </a:r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HV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problem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 before new test beam in November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 maintenance until further notice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on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August 24</a:t>
            </a:r>
            <a:r>
              <a:rPr lang="en-US" altLang="zh-CN" sz="2000" baseline="30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-25</a:t>
            </a:r>
            <a:r>
              <a:rPr lang="en-US" altLang="zh-CN" sz="2000" baseline="30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city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36" y="2405652"/>
            <a:ext cx="1762599" cy="131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8EFF-F4E1-57EC-76C9-1EEAF69E0CF1}"/>
              </a:ext>
            </a:extLst>
          </p:cNvPr>
          <p:cNvSpPr txBox="1"/>
          <p:nvPr/>
        </p:nvSpPr>
        <p:spPr>
          <a:xfrm>
            <a:off x="9165886" y="3312426"/>
            <a:ext cx="3528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Peter playing the carillon at Cathedrale St.-Pierre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35C3-A30C-87C6-55D2-7D9EBDEA87B7}"/>
              </a:ext>
            </a:extLst>
          </p:cNvPr>
          <p:cNvSpPr txBox="1"/>
          <p:nvPr/>
        </p:nvSpPr>
        <p:spPr>
          <a:xfrm>
            <a:off x="147809" y="6441098"/>
            <a:ext cx="352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At Bains de </a:t>
            </a:r>
            <a:r>
              <a:rPr lang="en-US" altLang="zh-C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Pâquis</a:t>
            </a: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playing a piano&#10;&#10;Description automatically generated with medium confidence">
            <a:extLst>
              <a:ext uri="{FF2B5EF4-FFF2-40B4-BE49-F238E27FC236}">
                <a16:creationId xmlns:a16="http://schemas.microsoft.com/office/drawing/2014/main" id="{B3005BEF-0AB1-A30F-36D8-C64530CB0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44" y="4029355"/>
            <a:ext cx="2059813" cy="2574766"/>
          </a:xfrm>
          <a:prstGeom prst="rect">
            <a:avLst/>
          </a:prstGeom>
        </p:spPr>
      </p:pic>
      <p:pic>
        <p:nvPicPr>
          <p:cNvPr id="12" name="Picture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3DA55FC-0E9E-A055-6945-4758A64D2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09" y="3844689"/>
            <a:ext cx="3433021" cy="25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 questions here if we have any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307" y="2422187"/>
            <a:ext cx="8385242" cy="388133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Use known input charge to calibrate ADC counts of front-end electronics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3-in-1 cards contain 5,100 pF capacitors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Input known charge 60 times, sample each pulse 7 times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pulse amplitude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Fit mean pulse amplitude (in ADC counts) to injected charge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CIS calibration runs are taken between ATLAS runs, roughly 3 times per week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Use TUCS to analyze data for recent runs and identify DQ issues in channels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individual channels: drifting, high scatter, half-gain?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overall performance: percent change, long-term stability, RMS/mean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Upload new constants to database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 of CIS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520B-540A-0816-A8FA-6EFF5005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18252" r="57154" b="53475"/>
          <a:stretch/>
        </p:blipFill>
        <p:spPr>
          <a:xfrm>
            <a:off x="9092121" y="208732"/>
            <a:ext cx="2775624" cy="204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73B56-F5CC-DEB9-1BAA-66C6AC58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15" t="19338" r="16463" b="54422"/>
          <a:stretch/>
        </p:blipFill>
        <p:spPr>
          <a:xfrm>
            <a:off x="9092121" y="2570247"/>
            <a:ext cx="2775624" cy="189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F2056-D355-BA1A-D227-869F3E3F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2" t="47092" r="53883" b="24965"/>
          <a:stretch/>
        </p:blipFill>
        <p:spPr>
          <a:xfrm>
            <a:off x="9020782" y="4636951"/>
            <a:ext cx="2986391" cy="21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349569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Jacky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Instead of using Google Drive, we are using GIT to store everything</a:t>
            </a:r>
          </a:p>
          <a:p>
            <a:pPr lvl="1"/>
            <a:r>
              <a:rPr lang="en-US" altLang="zh-CN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Presented last Thursday (Aug. 11), DB to be renewed today.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67" y="3488924"/>
            <a:ext cx="3854427" cy="2779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56" y="3488924"/>
            <a:ext cx="3854428" cy="27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83" y="1263157"/>
            <a:ext cx="5758201" cy="1966424"/>
          </a:xfrm>
        </p:spPr>
        <p:txBody>
          <a:bodyPr>
            <a:normAutofit fontScale="25000" lnSpcReduction="20000"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4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Reviewing code/documentation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Tour of ACR to see these systems in action</a:t>
            </a: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Danijela again next week to commence project </a:t>
            </a:r>
          </a:p>
          <a:p>
            <a:pPr marL="457200" lvl="1" indent="0">
              <a:buNone/>
            </a:pP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1050587" y="3262516"/>
            <a:ext cx="4610911" cy="29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661</Words>
  <Application>Microsoft Office PowerPoint</Application>
  <PresentationFormat>宽屏</PresentationFormat>
  <Paragraphs>151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Roboto</vt:lpstr>
      <vt:lpstr>等线</vt:lpstr>
      <vt:lpstr>Arial</vt:lpstr>
      <vt:lpstr>Bahnschrift</vt:lpstr>
      <vt:lpstr>Calibri</vt:lpstr>
      <vt:lpstr>Calibri Light</vt:lpstr>
      <vt:lpstr>Cambria Math</vt:lpstr>
      <vt:lpstr>Times New Roman</vt:lpstr>
      <vt:lpstr>Wingdings</vt:lpstr>
      <vt:lpstr>Office Theme</vt:lpstr>
      <vt:lpstr>CIS Tech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Jacky Li</cp:lastModifiedBy>
  <cp:revision>20</cp:revision>
  <dcterms:created xsi:type="dcterms:W3CDTF">2022-08-11T10:20:40Z</dcterms:created>
  <dcterms:modified xsi:type="dcterms:W3CDTF">2022-08-15T12:06:44Z</dcterms:modified>
</cp:coreProperties>
</file>