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b9c48c0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b9c48c0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9c48c06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b9c48c06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7213" l="0" r="0" t="7213"/>
          <a:stretch/>
        </p:blipFill>
        <p:spPr>
          <a:xfrm>
            <a:off x="-15775" y="-745198"/>
            <a:ext cx="9175552" cy="588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-31550" y="3499650"/>
            <a:ext cx="9144000" cy="1644000"/>
          </a:xfrm>
          <a:prstGeom prst="rect">
            <a:avLst/>
          </a:prstGeom>
          <a:solidFill>
            <a:srgbClr val="184482">
              <a:alpha val="69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-21075" y="3360325"/>
            <a:ext cx="7869000" cy="14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Maintenance Weekly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-31550" y="3499650"/>
            <a:ext cx="57393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TileCal Op Meeting, 2 September 2021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450" y="-519487"/>
            <a:ext cx="937475" cy="9374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70125" y="4576075"/>
            <a:ext cx="89616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Irakli Minashvili, Chris Thomas, Dawit Belayneh, Katie Hughes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44000" cy="822000"/>
          </a:xfrm>
          <a:prstGeom prst="rect">
            <a:avLst/>
          </a:prstGeom>
          <a:solidFill>
            <a:srgbClr val="1E539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11225" y="1276075"/>
            <a:ext cx="4082400" cy="37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Connected hoses to valves on EBC 46, 47, 48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Will connect 45 and 44 later today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4700" y="152400"/>
            <a:ext cx="6900" cy="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87181" y="143575"/>
            <a:ext cx="6619" cy="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460200" y="4696375"/>
            <a:ext cx="8223600" cy="32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</a:rPr>
              <a:t>18 April, 2019                                                                  LS2 Maintenance Status and Plan 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460200" y="4696375"/>
            <a:ext cx="8223600" cy="32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</a:rPr>
              <a:t>May 2, 2019                                                                  LS2 Maintenance Status and Plan 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60200" y="4696375"/>
            <a:ext cx="8223600" cy="32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</a:rPr>
              <a:t>May 30, 2019                                                                  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60200" y="4696375"/>
            <a:ext cx="1433700" cy="32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</a:rPr>
              <a:t>2 September 2021</a:t>
            </a:r>
            <a:r>
              <a:rPr lang="en" sz="1100">
                <a:solidFill>
                  <a:srgbClr val="999999"/>
                </a:solidFill>
              </a:rPr>
              <a:t> 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451700" y="124650"/>
            <a:ext cx="8232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Maintenance Summary</a:t>
            </a:r>
            <a:endParaRPr b="1" sz="272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7200" y="822000"/>
            <a:ext cx="3241116" cy="4321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