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/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30 September 2021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/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11225" y="971275"/>
            <a:ext cx="4460700" cy="37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Replaced all of the clear hoses on EBC with the standard black hoses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Loops on EBC have been turned back on and there is no sign of a leak there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will begin mounting+connecting valves on EBA on November 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/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/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Valve Installation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/>
        <p:spPr>
          <a:xfrm>
            <a:off x="5459925" y="971275"/>
            <a:ext cx="3012524" cy="40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