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a5d9b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a5d9b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21 October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1225" y="822000"/>
            <a:ext cx="5353800" cy="38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Will begin mounting and connecting valves on EBA Nov. 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Still need 48 more valves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 assembled + tested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68 assembled + not yet tested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Don’t know if we have extra boxes of valves somewhere or if they’ll need to be ordered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Isolation Valves 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425" y="974400"/>
            <a:ext cx="2702632" cy="360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11225" y="822000"/>
            <a:ext cx="4924500" cy="38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been preparing the air hoses to be attached on EBC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USA side has been cut, labeled, and bundled into groups of 4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Need more hose before we can continue with the other side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Pneumatic Pipes</a:t>
            </a: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175" y="974400"/>
            <a:ext cx="3012524" cy="4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